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8300700" cy="10299700"/>
  <p:notesSz cx="18300700" cy="102997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0" d="100"/>
          <a:sy n="50" d="100"/>
        </p:scale>
        <p:origin x="946" y="29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6/11/relationships/changesInfo" Target="changesInfos/changesInfo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MOL SINGH" userId="853c4011ab135676" providerId="LiveId" clId="{91799E8E-37EF-4CC2-8C76-4C7B964A4A9A}"/>
    <pc:docChg chg="modSld">
      <pc:chgData name="AMOL SINGH" userId="853c4011ab135676" providerId="LiveId" clId="{91799E8E-37EF-4CC2-8C76-4C7B964A4A9A}" dt="2024-09-20T16:45:23.658" v="11" actId="1037"/>
      <pc:docMkLst>
        <pc:docMk/>
      </pc:docMkLst>
      <pc:sldChg chg="modSp mod">
        <pc:chgData name="AMOL SINGH" userId="853c4011ab135676" providerId="LiveId" clId="{91799E8E-37EF-4CC2-8C76-4C7B964A4A9A}" dt="2024-09-20T16:45:23.658" v="11" actId="1037"/>
        <pc:sldMkLst>
          <pc:docMk/>
          <pc:sldMk cId="0" sldId="260"/>
        </pc:sldMkLst>
        <pc:picChg chg="mod">
          <ac:chgData name="AMOL SINGH" userId="853c4011ab135676" providerId="LiveId" clId="{91799E8E-37EF-4CC2-8C76-4C7B964A4A9A}" dt="2024-09-20T16:45:23.658" v="11" actId="1037"/>
          <ac:picMkLst>
            <pc:docMk/>
            <pc:sldMk cId="0" sldId="260"/>
            <ac:picMk id="2" creationId="{00000000-0000-0000-0000-000000000000}"/>
          </ac:picMkLst>
        </pc:picChg>
        <pc:picChg chg="mod">
          <ac:chgData name="AMOL SINGH" userId="853c4011ab135676" providerId="LiveId" clId="{91799E8E-37EF-4CC2-8C76-4C7B964A4A9A}" dt="2024-09-20T16:45:16.769" v="8" actId="1076"/>
          <ac:picMkLst>
            <pc:docMk/>
            <pc:sldMk cId="0" sldId="260"/>
            <ac:picMk id="5" creationId="{00000000-0000-0000-0000-000000000000}"/>
          </ac:picMkLst>
        </pc:picChg>
      </pc:sldChg>
      <pc:sldChg chg="modSp mod">
        <pc:chgData name="AMOL SINGH" userId="853c4011ab135676" providerId="LiveId" clId="{91799E8E-37EF-4CC2-8C76-4C7B964A4A9A}" dt="2024-09-20T15:17:31.613" v="7" actId="20577"/>
        <pc:sldMkLst>
          <pc:docMk/>
          <pc:sldMk cId="0" sldId="263"/>
        </pc:sldMkLst>
        <pc:spChg chg="mod">
          <ac:chgData name="AMOL SINGH" userId="853c4011ab135676" providerId="LiveId" clId="{91799E8E-37EF-4CC2-8C76-4C7B964A4A9A}" dt="2024-09-20T15:17:31.613" v="7" actId="20577"/>
          <ac:spMkLst>
            <pc:docMk/>
            <pc:sldMk cId="0" sldId="263"/>
            <ac:spMk id="4" creationId="{00000000-0000-0000-0000-00000000000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"/>
            <a:ext cx="18288000" cy="10286973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734059" y="1484414"/>
            <a:ext cx="16832580" cy="11226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5105" y="5767832"/>
            <a:ext cx="12810490" cy="25749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9/20/2024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000" b="1" i="0">
                <a:solidFill>
                  <a:srgbClr val="FFAB40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9/20/2024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000" b="1" i="0">
                <a:solidFill>
                  <a:srgbClr val="FFAB40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5035" y="2368931"/>
            <a:ext cx="7960804" cy="6797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24860" y="2368931"/>
            <a:ext cx="7960804" cy="6797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9/20/2024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"/>
            <a:ext cx="18288000" cy="10286974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000" b="1" i="0">
                <a:solidFill>
                  <a:srgbClr val="FFAB40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9/20/2024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9/20/2024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662934" y="517080"/>
            <a:ext cx="10974831" cy="9398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0" b="1" i="0">
                <a:solidFill>
                  <a:srgbClr val="FFAB40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21430" y="2173528"/>
            <a:ext cx="10857839" cy="27349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22238" y="9578721"/>
            <a:ext cx="5856224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5035" y="9578721"/>
            <a:ext cx="4209161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9/20/2024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76505" y="9578721"/>
            <a:ext cx="4209161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"/>
            <a:ext cx="18274905" cy="1024770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07272" y="661517"/>
            <a:ext cx="12413615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30" dirty="0">
                <a:solidFill>
                  <a:srgbClr val="FFFFFF"/>
                </a:solidFill>
                <a:latin typeface="Verdana"/>
                <a:cs typeface="Verdana"/>
              </a:rPr>
              <a:t>Uni</a:t>
            </a:r>
            <a:r>
              <a:rPr spc="-19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pc="-70" dirty="0">
                <a:solidFill>
                  <a:srgbClr val="FFFFFF"/>
                </a:solidFill>
                <a:latin typeface="Verdana"/>
                <a:cs typeface="Verdana"/>
              </a:rPr>
              <a:t>ed</a:t>
            </a:r>
            <a:r>
              <a:rPr spc="-30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pc="-265" dirty="0">
                <a:solidFill>
                  <a:srgbClr val="FFFFFF"/>
                </a:solidFill>
                <a:latin typeface="Verdana"/>
                <a:cs typeface="Verdana"/>
              </a:rPr>
              <a:t>Institu</a:t>
            </a:r>
            <a:r>
              <a:rPr spc="-32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pc="-13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pc="-30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pc="-114" dirty="0">
                <a:solidFill>
                  <a:srgbClr val="FFFFFF"/>
                </a:solidFill>
                <a:latin typeface="Verdana"/>
                <a:cs typeface="Verdana"/>
              </a:rPr>
              <a:t>of</a:t>
            </a:r>
            <a:r>
              <a:rPr spc="-30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pc="-610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pc="-2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pc="-40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pc="-100" dirty="0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spc="-60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pc="-114" dirty="0">
                <a:solidFill>
                  <a:srgbClr val="FFFFFF"/>
                </a:solidFill>
                <a:latin typeface="Verdana"/>
                <a:cs typeface="Verdana"/>
              </a:rPr>
              <a:t>ology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639400" y="2308390"/>
            <a:ext cx="6085840" cy="1597025"/>
          </a:xfrm>
          <a:prstGeom prst="rect">
            <a:avLst/>
          </a:prstGeom>
        </p:spPr>
        <p:txBody>
          <a:bodyPr vert="horz" wrap="square" lIns="0" tIns="34290" rIns="0" bIns="0" rtlCol="0">
            <a:spAutoFit/>
          </a:bodyPr>
          <a:lstStyle/>
          <a:p>
            <a:pPr marL="706755" marR="5080" indent="-694690">
              <a:lnSpc>
                <a:spcPts val="6150"/>
              </a:lnSpc>
              <a:spcBef>
                <a:spcPts val="270"/>
              </a:spcBef>
            </a:pPr>
            <a:r>
              <a:rPr sz="5150" b="1" spc="75" dirty="0">
                <a:solidFill>
                  <a:srgbClr val="0AF1E7"/>
                </a:solidFill>
                <a:latin typeface="Verdana"/>
                <a:cs typeface="Verdana"/>
              </a:rPr>
              <a:t>A</a:t>
            </a:r>
            <a:r>
              <a:rPr sz="5150" b="1" spc="-280" dirty="0">
                <a:solidFill>
                  <a:srgbClr val="0AF1E7"/>
                </a:solidFill>
                <a:latin typeface="Verdana"/>
                <a:cs typeface="Verdana"/>
              </a:rPr>
              <a:t> </a:t>
            </a:r>
            <a:r>
              <a:rPr sz="5150" b="1" spc="-100" dirty="0">
                <a:solidFill>
                  <a:srgbClr val="0AF1E7"/>
                </a:solidFill>
                <a:latin typeface="Verdana"/>
                <a:cs typeface="Verdana"/>
              </a:rPr>
              <a:t>mini</a:t>
            </a:r>
            <a:r>
              <a:rPr sz="5150" b="1" spc="-280" dirty="0">
                <a:solidFill>
                  <a:srgbClr val="0AF1E7"/>
                </a:solidFill>
                <a:latin typeface="Verdana"/>
                <a:cs typeface="Verdana"/>
              </a:rPr>
              <a:t> </a:t>
            </a:r>
            <a:r>
              <a:rPr sz="5150" b="1" spc="-114" dirty="0">
                <a:solidFill>
                  <a:srgbClr val="0AF1E7"/>
                </a:solidFill>
                <a:latin typeface="Verdana"/>
                <a:cs typeface="Verdana"/>
              </a:rPr>
              <a:t>project</a:t>
            </a:r>
            <a:r>
              <a:rPr sz="5150" b="1" spc="-280" dirty="0">
                <a:solidFill>
                  <a:srgbClr val="0AF1E7"/>
                </a:solidFill>
                <a:latin typeface="Verdana"/>
                <a:cs typeface="Verdana"/>
              </a:rPr>
              <a:t> </a:t>
            </a:r>
            <a:r>
              <a:rPr sz="5150" b="1" spc="-75" dirty="0">
                <a:solidFill>
                  <a:srgbClr val="0AF1E7"/>
                </a:solidFill>
                <a:latin typeface="Verdana"/>
                <a:cs typeface="Verdana"/>
              </a:rPr>
              <a:t>on </a:t>
            </a:r>
            <a:r>
              <a:rPr sz="5150" b="1" spc="-1745" dirty="0">
                <a:solidFill>
                  <a:srgbClr val="0AF1E7"/>
                </a:solidFill>
                <a:latin typeface="Verdana"/>
                <a:cs typeface="Verdana"/>
              </a:rPr>
              <a:t> </a:t>
            </a:r>
            <a:r>
              <a:rPr sz="5150" b="1" spc="-445" dirty="0">
                <a:solidFill>
                  <a:srgbClr val="0AF1E7"/>
                </a:solidFill>
                <a:latin typeface="Verdana"/>
                <a:cs typeface="Verdana"/>
              </a:rPr>
              <a:t>TIC~TAC~TOE</a:t>
            </a:r>
            <a:endParaRPr sz="515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490403" y="5631396"/>
            <a:ext cx="3696970" cy="396875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 indent="106680">
              <a:lnSpc>
                <a:spcPct val="100400"/>
              </a:lnSpc>
              <a:spcBef>
                <a:spcPts val="110"/>
              </a:spcBef>
            </a:pPr>
            <a:r>
              <a:rPr sz="5150" b="1" spc="-215" dirty="0">
                <a:solidFill>
                  <a:srgbClr val="00F0DD"/>
                </a:solidFill>
                <a:latin typeface="Verdana"/>
                <a:cs typeface="Verdana"/>
              </a:rPr>
              <a:t>By- </a:t>
            </a:r>
            <a:r>
              <a:rPr sz="5150" b="1" spc="-40" dirty="0">
                <a:solidFill>
                  <a:srgbClr val="00F0DD"/>
                </a:solidFill>
                <a:latin typeface="Verdana"/>
                <a:cs typeface="Verdana"/>
              </a:rPr>
              <a:t> </a:t>
            </a:r>
            <a:r>
              <a:rPr sz="5150" b="1" spc="5" dirty="0">
                <a:solidFill>
                  <a:srgbClr val="66D719"/>
                </a:solidFill>
                <a:latin typeface="Verdana"/>
                <a:cs typeface="Verdana"/>
              </a:rPr>
              <a:t>AMAN </a:t>
            </a:r>
            <a:r>
              <a:rPr sz="5150" b="1" spc="10" dirty="0">
                <a:solidFill>
                  <a:srgbClr val="66D719"/>
                </a:solidFill>
                <a:latin typeface="Verdana"/>
                <a:cs typeface="Verdana"/>
              </a:rPr>
              <a:t> </a:t>
            </a:r>
            <a:r>
              <a:rPr sz="5150" b="1" dirty="0">
                <a:solidFill>
                  <a:srgbClr val="66D719"/>
                </a:solidFill>
                <a:latin typeface="Verdana"/>
                <a:cs typeface="Verdana"/>
              </a:rPr>
              <a:t>AMOL </a:t>
            </a:r>
            <a:r>
              <a:rPr sz="5150" b="1" spc="5" dirty="0">
                <a:solidFill>
                  <a:srgbClr val="66D719"/>
                </a:solidFill>
                <a:latin typeface="Verdana"/>
                <a:cs typeface="Verdana"/>
              </a:rPr>
              <a:t> </a:t>
            </a:r>
            <a:r>
              <a:rPr sz="5150" b="1" spc="-275" dirty="0">
                <a:solidFill>
                  <a:srgbClr val="66D719"/>
                </a:solidFill>
                <a:latin typeface="Verdana"/>
                <a:cs typeface="Verdana"/>
              </a:rPr>
              <a:t>ADITYA </a:t>
            </a:r>
            <a:r>
              <a:rPr sz="5150" b="1" spc="-270" dirty="0">
                <a:solidFill>
                  <a:srgbClr val="66D719"/>
                </a:solidFill>
                <a:latin typeface="Verdana"/>
                <a:cs typeface="Verdana"/>
              </a:rPr>
              <a:t> </a:t>
            </a:r>
            <a:r>
              <a:rPr sz="5150" b="1" spc="70" dirty="0">
                <a:solidFill>
                  <a:srgbClr val="66D719"/>
                </a:solidFill>
                <a:latin typeface="Verdana"/>
                <a:cs typeface="Verdana"/>
              </a:rPr>
              <a:t>A</a:t>
            </a:r>
            <a:r>
              <a:rPr sz="5150" b="1" spc="55" dirty="0">
                <a:solidFill>
                  <a:srgbClr val="66D719"/>
                </a:solidFill>
                <a:latin typeface="Verdana"/>
                <a:cs typeface="Verdana"/>
              </a:rPr>
              <a:t>B</a:t>
            </a:r>
            <a:r>
              <a:rPr sz="5150" b="1" spc="-140" dirty="0">
                <a:solidFill>
                  <a:srgbClr val="66D719"/>
                </a:solidFill>
                <a:latin typeface="Verdana"/>
                <a:cs typeface="Verdana"/>
              </a:rPr>
              <a:t>H</a:t>
            </a:r>
            <a:r>
              <a:rPr sz="5150" b="1" spc="-1060" dirty="0">
                <a:solidFill>
                  <a:srgbClr val="66D719"/>
                </a:solidFill>
                <a:latin typeface="Verdana"/>
                <a:cs typeface="Verdana"/>
              </a:rPr>
              <a:t>I</a:t>
            </a:r>
            <a:r>
              <a:rPr sz="5150" b="1" spc="-310" dirty="0">
                <a:solidFill>
                  <a:srgbClr val="66D719"/>
                </a:solidFill>
                <a:latin typeface="Verdana"/>
                <a:cs typeface="Verdana"/>
              </a:rPr>
              <a:t>S</a:t>
            </a:r>
            <a:r>
              <a:rPr sz="5150" b="1" spc="-140" dirty="0">
                <a:solidFill>
                  <a:srgbClr val="66D719"/>
                </a:solidFill>
                <a:latin typeface="Verdana"/>
                <a:cs typeface="Verdana"/>
              </a:rPr>
              <a:t>H</a:t>
            </a:r>
            <a:r>
              <a:rPr sz="5150" b="1" spc="-40" dirty="0">
                <a:solidFill>
                  <a:srgbClr val="66D719"/>
                </a:solidFill>
                <a:latin typeface="Verdana"/>
                <a:cs typeface="Verdana"/>
              </a:rPr>
              <a:t>E</a:t>
            </a:r>
            <a:r>
              <a:rPr sz="5150" b="1" spc="-75" dirty="0">
                <a:solidFill>
                  <a:srgbClr val="66D719"/>
                </a:solidFill>
                <a:latin typeface="Verdana"/>
                <a:cs typeface="Verdana"/>
              </a:rPr>
              <a:t>K</a:t>
            </a:r>
            <a:endParaRPr sz="515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3457936" y="7567574"/>
            <a:ext cx="4368165" cy="2397760"/>
          </a:xfrm>
          <a:prstGeom prst="rect">
            <a:avLst/>
          </a:prstGeom>
        </p:spPr>
        <p:txBody>
          <a:bodyPr vert="horz" wrap="square" lIns="0" tIns="54610" rIns="0" bIns="0" rtlCol="0">
            <a:spAutoFit/>
          </a:bodyPr>
          <a:lstStyle/>
          <a:p>
            <a:pPr marL="12700" marR="5080" indent="-163830" algn="ctr">
              <a:lnSpc>
                <a:spcPct val="110100"/>
              </a:lnSpc>
              <a:spcBef>
                <a:spcPts val="430"/>
              </a:spcBef>
            </a:pPr>
            <a:r>
              <a:rPr sz="4400" b="1" spc="-85" dirty="0">
                <a:solidFill>
                  <a:srgbClr val="56E4C3"/>
                </a:solidFill>
                <a:latin typeface="Verdana"/>
                <a:cs typeface="Verdana"/>
              </a:rPr>
              <a:t>Under </a:t>
            </a:r>
            <a:r>
              <a:rPr sz="4400" b="1" spc="-45" dirty="0">
                <a:solidFill>
                  <a:srgbClr val="56E4C3"/>
                </a:solidFill>
                <a:latin typeface="Verdana"/>
                <a:cs typeface="Verdana"/>
              </a:rPr>
              <a:t>the </a:t>
            </a:r>
            <a:r>
              <a:rPr sz="4400" b="1" spc="-40" dirty="0">
                <a:solidFill>
                  <a:srgbClr val="56E4C3"/>
                </a:solidFill>
                <a:latin typeface="Verdana"/>
                <a:cs typeface="Verdana"/>
              </a:rPr>
              <a:t> </a:t>
            </a:r>
            <a:r>
              <a:rPr sz="4400" b="1" spc="-70" dirty="0">
                <a:solidFill>
                  <a:srgbClr val="56E4C3"/>
                </a:solidFill>
                <a:latin typeface="Verdana"/>
                <a:cs typeface="Verdana"/>
              </a:rPr>
              <a:t>Guidance of </a:t>
            </a:r>
            <a:r>
              <a:rPr sz="4400" b="1" spc="-65" dirty="0">
                <a:solidFill>
                  <a:srgbClr val="56E4C3"/>
                </a:solidFill>
                <a:latin typeface="Verdana"/>
                <a:cs typeface="Verdana"/>
              </a:rPr>
              <a:t> </a:t>
            </a:r>
            <a:r>
              <a:rPr sz="5150" b="1" spc="-100" dirty="0">
                <a:solidFill>
                  <a:srgbClr val="9FF600"/>
                </a:solidFill>
                <a:latin typeface="Verdana"/>
                <a:cs typeface="Verdana"/>
              </a:rPr>
              <a:t>GAURAV</a:t>
            </a:r>
            <a:r>
              <a:rPr sz="5150" b="1" spc="-335" dirty="0">
                <a:solidFill>
                  <a:srgbClr val="9FF600"/>
                </a:solidFill>
                <a:latin typeface="Verdana"/>
                <a:cs typeface="Verdana"/>
              </a:rPr>
              <a:t> </a:t>
            </a:r>
            <a:r>
              <a:rPr sz="5150" b="1" spc="-525" dirty="0">
                <a:solidFill>
                  <a:srgbClr val="9FF600"/>
                </a:solidFill>
                <a:latin typeface="Verdana"/>
                <a:cs typeface="Verdana"/>
              </a:rPr>
              <a:t>SIR</a:t>
            </a:r>
            <a:endParaRPr sz="5150">
              <a:latin typeface="Verdana"/>
              <a:cs typeface="Verdana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8760129" y="4238231"/>
            <a:ext cx="4267200" cy="4286250"/>
            <a:chOff x="8760129" y="4238231"/>
            <a:chExt cx="4267200" cy="4286250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760129" y="4238231"/>
              <a:ext cx="4267200" cy="428625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74073" y="4391419"/>
              <a:ext cx="3483622" cy="364807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"/>
            <a:ext cx="18288000" cy="1028697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695767" y="940613"/>
            <a:ext cx="871791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1000" dirty="0">
                <a:latin typeface="Verdana"/>
                <a:cs typeface="Verdana"/>
              </a:rPr>
              <a:t>I</a:t>
            </a:r>
            <a:r>
              <a:rPr sz="4800" spc="-85" dirty="0">
                <a:latin typeface="Verdana"/>
                <a:cs typeface="Verdana"/>
              </a:rPr>
              <a:t>n</a:t>
            </a:r>
            <a:r>
              <a:rPr sz="4800" spc="-50" dirty="0">
                <a:latin typeface="Verdana"/>
                <a:cs typeface="Verdana"/>
              </a:rPr>
              <a:t>t</a:t>
            </a:r>
            <a:r>
              <a:rPr sz="4800" spc="-295" dirty="0">
                <a:latin typeface="Verdana"/>
                <a:cs typeface="Verdana"/>
              </a:rPr>
              <a:t>r</a:t>
            </a:r>
            <a:r>
              <a:rPr sz="4800" spc="-105" dirty="0">
                <a:latin typeface="Verdana"/>
                <a:cs typeface="Verdana"/>
              </a:rPr>
              <a:t>o</a:t>
            </a:r>
            <a:r>
              <a:rPr sz="4800" spc="-10" dirty="0">
                <a:latin typeface="Verdana"/>
                <a:cs typeface="Verdana"/>
              </a:rPr>
              <a:t>d</a:t>
            </a:r>
            <a:r>
              <a:rPr sz="4800" spc="-105" dirty="0">
                <a:latin typeface="Verdana"/>
                <a:cs typeface="Verdana"/>
              </a:rPr>
              <a:t>u</a:t>
            </a:r>
            <a:r>
              <a:rPr sz="4800" spc="110" dirty="0">
                <a:latin typeface="Verdana"/>
                <a:cs typeface="Verdana"/>
              </a:rPr>
              <a:t>c</a:t>
            </a:r>
            <a:r>
              <a:rPr sz="4800" spc="-50" dirty="0">
                <a:latin typeface="Verdana"/>
                <a:cs typeface="Verdana"/>
              </a:rPr>
              <a:t>t</a:t>
            </a:r>
            <a:r>
              <a:rPr sz="4800" spc="-145" dirty="0">
                <a:latin typeface="Verdana"/>
                <a:cs typeface="Verdana"/>
              </a:rPr>
              <a:t>i</a:t>
            </a:r>
            <a:r>
              <a:rPr sz="4800" spc="-105" dirty="0">
                <a:latin typeface="Verdana"/>
                <a:cs typeface="Verdana"/>
              </a:rPr>
              <a:t>o</a:t>
            </a:r>
            <a:r>
              <a:rPr sz="4800" spc="-80" dirty="0">
                <a:latin typeface="Verdana"/>
                <a:cs typeface="Verdana"/>
              </a:rPr>
              <a:t>n</a:t>
            </a:r>
            <a:r>
              <a:rPr sz="4800" spc="-245" dirty="0">
                <a:latin typeface="Verdana"/>
                <a:cs typeface="Verdana"/>
              </a:rPr>
              <a:t> </a:t>
            </a:r>
            <a:r>
              <a:rPr sz="4800" spc="-125" dirty="0">
                <a:latin typeface="Verdana"/>
                <a:cs typeface="Verdana"/>
              </a:rPr>
              <a:t>t</a:t>
            </a:r>
            <a:r>
              <a:rPr sz="4800" spc="-100" dirty="0">
                <a:latin typeface="Verdana"/>
                <a:cs typeface="Verdana"/>
              </a:rPr>
              <a:t>o</a:t>
            </a:r>
            <a:r>
              <a:rPr sz="4800" spc="-245" dirty="0">
                <a:latin typeface="Verdana"/>
                <a:cs typeface="Verdana"/>
              </a:rPr>
              <a:t> </a:t>
            </a:r>
            <a:r>
              <a:rPr sz="4800" spc="-229" dirty="0">
                <a:latin typeface="Verdana"/>
                <a:cs typeface="Verdana"/>
              </a:rPr>
              <a:t>T</a:t>
            </a:r>
            <a:r>
              <a:rPr sz="4800" spc="-145" dirty="0">
                <a:latin typeface="Verdana"/>
                <a:cs typeface="Verdana"/>
              </a:rPr>
              <a:t>i</a:t>
            </a:r>
            <a:r>
              <a:rPr sz="4800" spc="70" dirty="0">
                <a:latin typeface="Verdana"/>
                <a:cs typeface="Verdana"/>
              </a:rPr>
              <a:t>c</a:t>
            </a:r>
            <a:r>
              <a:rPr sz="4800" spc="-245" dirty="0">
                <a:latin typeface="Verdana"/>
                <a:cs typeface="Verdana"/>
              </a:rPr>
              <a:t> </a:t>
            </a:r>
            <a:r>
              <a:rPr sz="4800" spc="-350" dirty="0">
                <a:latin typeface="Verdana"/>
                <a:cs typeface="Verdana"/>
              </a:rPr>
              <a:t>T</a:t>
            </a:r>
            <a:r>
              <a:rPr sz="4800" spc="-165" dirty="0">
                <a:latin typeface="Verdana"/>
                <a:cs typeface="Verdana"/>
              </a:rPr>
              <a:t>a</a:t>
            </a:r>
            <a:r>
              <a:rPr sz="4800" spc="70" dirty="0">
                <a:latin typeface="Verdana"/>
                <a:cs typeface="Verdana"/>
              </a:rPr>
              <a:t>c</a:t>
            </a:r>
            <a:r>
              <a:rPr sz="4800" spc="-245" dirty="0">
                <a:latin typeface="Verdana"/>
                <a:cs typeface="Verdana"/>
              </a:rPr>
              <a:t> </a:t>
            </a:r>
            <a:r>
              <a:rPr sz="4800" spc="-490" dirty="0">
                <a:latin typeface="Verdana"/>
                <a:cs typeface="Verdana"/>
              </a:rPr>
              <a:t>T</a:t>
            </a:r>
            <a:r>
              <a:rPr sz="4800" spc="-105" dirty="0">
                <a:latin typeface="Verdana"/>
                <a:cs typeface="Verdana"/>
              </a:rPr>
              <a:t>oe</a:t>
            </a:r>
            <a:endParaRPr sz="48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788135" y="2430691"/>
            <a:ext cx="5163185" cy="61137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2705" marR="45085" algn="ctr">
              <a:lnSpc>
                <a:spcPct val="100699"/>
              </a:lnSpc>
              <a:spcBef>
                <a:spcPts val="100"/>
              </a:spcBef>
            </a:pPr>
            <a:r>
              <a:rPr sz="3050" spc="5" dirty="0">
                <a:solidFill>
                  <a:srgbClr val="FFFFFF"/>
                </a:solidFill>
                <a:latin typeface="Verdana"/>
                <a:cs typeface="Verdana"/>
              </a:rPr>
              <a:t>Tic</a:t>
            </a:r>
            <a:r>
              <a:rPr sz="3050" spc="-27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050" spc="-204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3050" spc="60" dirty="0">
                <a:solidFill>
                  <a:srgbClr val="FFFFFF"/>
                </a:solidFill>
                <a:latin typeface="Verdana"/>
                <a:cs typeface="Verdana"/>
              </a:rPr>
              <a:t>ac</a:t>
            </a:r>
            <a:r>
              <a:rPr sz="3050" spc="-27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050" spc="-28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3050" spc="55" dirty="0">
                <a:solidFill>
                  <a:srgbClr val="FFFFFF"/>
                </a:solidFill>
                <a:latin typeface="Verdana"/>
                <a:cs typeface="Verdana"/>
              </a:rPr>
              <a:t>oe</a:t>
            </a:r>
            <a:r>
              <a:rPr sz="3050" spc="-27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050" spc="-50" dirty="0">
                <a:solidFill>
                  <a:srgbClr val="FFFFFF"/>
                </a:solidFill>
                <a:latin typeface="Verdana"/>
                <a:cs typeface="Verdana"/>
              </a:rPr>
              <a:t>is</a:t>
            </a:r>
            <a:r>
              <a:rPr sz="3050" spc="-27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050" spc="-2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3050" spc="-27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050" spc="114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3050" spc="-15" dirty="0">
                <a:solidFill>
                  <a:srgbClr val="FFFFFF"/>
                </a:solidFill>
                <a:latin typeface="Verdana"/>
                <a:cs typeface="Verdana"/>
              </a:rPr>
              <a:t>lassic  </a:t>
            </a:r>
            <a:r>
              <a:rPr sz="3050" spc="130" dirty="0">
                <a:solidFill>
                  <a:srgbClr val="FFFFFF"/>
                </a:solidFill>
                <a:latin typeface="Verdana"/>
                <a:cs typeface="Verdana"/>
              </a:rPr>
              <a:t>game</a:t>
            </a:r>
            <a:r>
              <a:rPr sz="3050" spc="-27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050" spc="55" dirty="0">
                <a:solidFill>
                  <a:srgbClr val="FFFFFF"/>
                </a:solidFill>
                <a:latin typeface="Verdana"/>
                <a:cs typeface="Verdana"/>
              </a:rPr>
              <a:t>that</a:t>
            </a:r>
            <a:r>
              <a:rPr sz="3050" spc="-27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050" spc="114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3050" spc="45" dirty="0">
                <a:solidFill>
                  <a:srgbClr val="FFFFFF"/>
                </a:solidFill>
                <a:latin typeface="Verdana"/>
                <a:cs typeface="Verdana"/>
              </a:rPr>
              <a:t>hallenges  pl</a:t>
            </a:r>
            <a:r>
              <a:rPr sz="3050" spc="2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3050" spc="-190" dirty="0">
                <a:solidFill>
                  <a:srgbClr val="FFFFFF"/>
                </a:solidFill>
                <a:latin typeface="Verdana"/>
                <a:cs typeface="Verdana"/>
              </a:rPr>
              <a:t>y</a:t>
            </a:r>
            <a:r>
              <a:rPr sz="3050" spc="-2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3050" spc="-25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3050" spc="-90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3050" spc="-27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050" spc="-1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3050" spc="75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3050" spc="-27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050" spc="65" dirty="0">
                <a:solidFill>
                  <a:srgbClr val="FFFFFF"/>
                </a:solidFill>
                <a:latin typeface="Verdana"/>
                <a:cs typeface="Verdana"/>
              </a:rPr>
              <a:t>think  </a:t>
            </a:r>
            <a:r>
              <a:rPr sz="3050" spc="-25" dirty="0">
                <a:solidFill>
                  <a:srgbClr val="FFFFFF"/>
                </a:solidFill>
                <a:latin typeface="Verdana"/>
                <a:cs typeface="Verdana"/>
              </a:rPr>
              <a:t>st</a:t>
            </a:r>
            <a:r>
              <a:rPr sz="3050" spc="-215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3050" spc="1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3050" spc="-50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3050" spc="45" dirty="0">
                <a:solidFill>
                  <a:srgbClr val="FFFFFF"/>
                </a:solidFill>
                <a:latin typeface="Verdana"/>
                <a:cs typeface="Verdana"/>
              </a:rPr>
              <a:t>egicall</a:t>
            </a:r>
            <a:r>
              <a:rPr sz="3050" spc="-245" dirty="0">
                <a:solidFill>
                  <a:srgbClr val="FFFFFF"/>
                </a:solidFill>
                <a:latin typeface="Verdana"/>
                <a:cs typeface="Verdana"/>
              </a:rPr>
              <a:t>y</a:t>
            </a:r>
            <a:r>
              <a:rPr sz="3050" spc="-459" dirty="0">
                <a:solidFill>
                  <a:srgbClr val="FFFFFF"/>
                </a:solidFill>
                <a:latin typeface="Verdana"/>
                <a:cs typeface="Verdana"/>
              </a:rPr>
              <a:t>.</a:t>
            </a:r>
            <a:r>
              <a:rPr sz="3050" spc="-27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050" spc="-105" dirty="0">
                <a:solidFill>
                  <a:srgbClr val="FFFFFF"/>
                </a:solidFill>
                <a:latin typeface="Verdana"/>
                <a:cs typeface="Verdana"/>
              </a:rPr>
              <a:t>In</a:t>
            </a:r>
            <a:r>
              <a:rPr sz="3050" spc="-27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050" spc="20" dirty="0">
                <a:solidFill>
                  <a:srgbClr val="FFFFFF"/>
                </a:solidFill>
                <a:latin typeface="Verdana"/>
                <a:cs typeface="Verdana"/>
              </a:rPr>
              <a:t>this  </a:t>
            </a:r>
            <a:r>
              <a:rPr sz="3050" spc="65" dirty="0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sz="3050" spc="5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3050" spc="-5" dirty="0">
                <a:solidFill>
                  <a:srgbClr val="FFFFFF"/>
                </a:solidFill>
                <a:latin typeface="Verdana"/>
                <a:cs typeface="Verdana"/>
              </a:rPr>
              <a:t>esentation,</a:t>
            </a:r>
            <a:r>
              <a:rPr sz="3050" spc="-27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050" spc="155" dirty="0">
                <a:solidFill>
                  <a:srgbClr val="FFFFFF"/>
                </a:solidFill>
                <a:latin typeface="Verdana"/>
                <a:cs typeface="Verdana"/>
              </a:rPr>
              <a:t>w</a:t>
            </a:r>
            <a:r>
              <a:rPr sz="3050" spc="4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3050" spc="-27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050" spc="40" dirty="0">
                <a:solidFill>
                  <a:srgbClr val="FFFFFF"/>
                </a:solidFill>
                <a:latin typeface="Verdana"/>
                <a:cs typeface="Verdana"/>
              </a:rPr>
              <a:t>will  </a:t>
            </a:r>
            <a:r>
              <a:rPr sz="3050" spc="-1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3050" dirty="0">
                <a:solidFill>
                  <a:srgbClr val="FFFFFF"/>
                </a:solidFill>
                <a:latin typeface="Verdana"/>
                <a:cs typeface="Verdana"/>
              </a:rPr>
              <a:t>xplo</a:t>
            </a:r>
            <a:r>
              <a:rPr sz="3050" spc="-40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3050" spc="4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3050" spc="-27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050" spc="75" dirty="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sz="3050" spc="-27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050" spc="65" dirty="0">
                <a:solidFill>
                  <a:srgbClr val="FFFFFF"/>
                </a:solidFill>
                <a:latin typeface="Verdana"/>
                <a:cs typeface="Verdana"/>
              </a:rPr>
              <a:t>fundamentals  </a:t>
            </a:r>
            <a:r>
              <a:rPr sz="3050" spc="20" dirty="0">
                <a:solidFill>
                  <a:srgbClr val="FFFFFF"/>
                </a:solidFill>
                <a:latin typeface="Verdana"/>
                <a:cs typeface="Verdana"/>
              </a:rPr>
              <a:t>of</a:t>
            </a:r>
            <a:r>
              <a:rPr sz="3050" spc="-27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050" spc="75" dirty="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sz="3050" spc="-27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050" spc="10" dirty="0">
                <a:solidFill>
                  <a:srgbClr val="FFFFFF"/>
                </a:solidFill>
                <a:latin typeface="Verdana"/>
                <a:cs typeface="Verdana"/>
              </a:rPr>
              <a:t>game,</a:t>
            </a:r>
            <a:r>
              <a:rPr sz="3050" spc="-27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050" spc="-25" dirty="0">
                <a:solidFill>
                  <a:srgbClr val="FFFFFF"/>
                </a:solidFill>
                <a:latin typeface="Verdana"/>
                <a:cs typeface="Verdana"/>
              </a:rPr>
              <a:t>k</a:t>
            </a:r>
            <a:r>
              <a:rPr sz="3050" spc="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3050" spc="-105" dirty="0">
                <a:solidFill>
                  <a:srgbClr val="FFFFFF"/>
                </a:solidFill>
                <a:latin typeface="Verdana"/>
                <a:cs typeface="Verdana"/>
              </a:rPr>
              <a:t>y  </a:t>
            </a:r>
            <a:r>
              <a:rPr sz="3050" spc="-25" dirty="0">
                <a:solidFill>
                  <a:srgbClr val="FFFFFF"/>
                </a:solidFill>
                <a:latin typeface="Verdana"/>
                <a:cs typeface="Verdana"/>
              </a:rPr>
              <a:t>st</a:t>
            </a:r>
            <a:r>
              <a:rPr sz="3050" spc="-215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3050" spc="1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3050" spc="-50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3050" spc="-45" dirty="0">
                <a:solidFill>
                  <a:srgbClr val="FFFFFF"/>
                </a:solidFill>
                <a:latin typeface="Verdana"/>
                <a:cs typeface="Verdana"/>
              </a:rPr>
              <a:t>egies,</a:t>
            </a:r>
            <a:r>
              <a:rPr sz="3050" spc="-27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050" spc="105" dirty="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sz="3050" spc="-27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050" spc="114" dirty="0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sz="3050" spc="60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3050" spc="204" dirty="0">
                <a:solidFill>
                  <a:srgbClr val="FFFFFF"/>
                </a:solidFill>
                <a:latin typeface="Verdana"/>
                <a:cs typeface="Verdana"/>
              </a:rPr>
              <a:t>w</a:t>
            </a:r>
            <a:r>
              <a:rPr sz="3050" spc="-27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050" spc="-1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3050" spc="55" dirty="0">
                <a:solidFill>
                  <a:srgbClr val="FFFFFF"/>
                </a:solidFill>
                <a:latin typeface="Verdana"/>
                <a:cs typeface="Verdana"/>
              </a:rPr>
              <a:t>o  </a:t>
            </a:r>
            <a:r>
              <a:rPr sz="3050" spc="105" dirty="0">
                <a:solidFill>
                  <a:srgbClr val="FFFFFF"/>
                </a:solidFill>
                <a:latin typeface="Verdana"/>
                <a:cs typeface="Verdana"/>
              </a:rPr>
              <a:t>imp</a:t>
            </a:r>
            <a:r>
              <a:rPr sz="3050" spc="30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3050" spc="25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3050" spc="-190" dirty="0">
                <a:solidFill>
                  <a:srgbClr val="FFFFFF"/>
                </a:solidFill>
                <a:latin typeface="Verdana"/>
                <a:cs typeface="Verdana"/>
              </a:rPr>
              <a:t>v</a:t>
            </a:r>
            <a:r>
              <a:rPr sz="3050" spc="4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3050" spc="-27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050" spc="-190" dirty="0">
                <a:solidFill>
                  <a:srgbClr val="FFFFFF"/>
                </a:solidFill>
                <a:latin typeface="Verdana"/>
                <a:cs typeface="Verdana"/>
              </a:rPr>
              <a:t>y</a:t>
            </a:r>
            <a:r>
              <a:rPr sz="3050" spc="45" dirty="0">
                <a:solidFill>
                  <a:srgbClr val="FFFFFF"/>
                </a:solidFill>
                <a:latin typeface="Verdana"/>
                <a:cs typeface="Verdana"/>
              </a:rPr>
              <a:t>our</a:t>
            </a:r>
            <a:r>
              <a:rPr sz="3050" spc="-27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050" spc="95" dirty="0">
                <a:solidFill>
                  <a:srgbClr val="FFFFFF"/>
                </a:solidFill>
                <a:latin typeface="Verdana"/>
                <a:cs typeface="Verdana"/>
              </a:rPr>
              <a:t>gamepl</a:t>
            </a:r>
            <a:r>
              <a:rPr sz="3050" spc="6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3050" spc="-245" dirty="0">
                <a:solidFill>
                  <a:srgbClr val="FFFFFF"/>
                </a:solidFill>
                <a:latin typeface="Verdana"/>
                <a:cs typeface="Verdana"/>
              </a:rPr>
              <a:t>y</a:t>
            </a:r>
            <a:r>
              <a:rPr sz="3050" spc="-459" dirty="0">
                <a:solidFill>
                  <a:srgbClr val="FFFFFF"/>
                </a:solidFill>
                <a:latin typeface="Verdana"/>
                <a:cs typeface="Verdana"/>
              </a:rPr>
              <a:t>.</a:t>
            </a:r>
            <a:endParaRPr sz="3050">
              <a:latin typeface="Verdana"/>
              <a:cs typeface="Verdana"/>
            </a:endParaRPr>
          </a:p>
          <a:p>
            <a:pPr marL="12700" marR="5080" indent="49530" algn="just">
              <a:lnSpc>
                <a:spcPct val="100400"/>
              </a:lnSpc>
              <a:spcBef>
                <a:spcPts val="75"/>
              </a:spcBef>
            </a:pPr>
            <a:r>
              <a:rPr sz="3050" spc="105" dirty="0">
                <a:solidFill>
                  <a:srgbClr val="FFFFFF"/>
                </a:solidFill>
                <a:latin typeface="Verdana"/>
                <a:cs typeface="Verdana"/>
              </a:rPr>
              <a:t>Unde</a:t>
            </a:r>
            <a:r>
              <a:rPr sz="3050" spc="60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3050" spc="75" dirty="0">
                <a:solidFill>
                  <a:srgbClr val="FFFFFF"/>
                </a:solidFill>
                <a:latin typeface="Verdana"/>
                <a:cs typeface="Verdana"/>
              </a:rPr>
              <a:t>standing</a:t>
            </a:r>
            <a:r>
              <a:rPr sz="3050" spc="-27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050" spc="75" dirty="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sz="3050" spc="-27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050" spc="170" dirty="0">
                <a:solidFill>
                  <a:srgbClr val="FFFFFF"/>
                </a:solidFill>
                <a:latin typeface="Verdana"/>
                <a:cs typeface="Verdana"/>
              </a:rPr>
              <a:t>b</a:t>
            </a:r>
            <a:r>
              <a:rPr sz="3050" spc="-15" dirty="0">
                <a:solidFill>
                  <a:srgbClr val="FFFFFF"/>
                </a:solidFill>
                <a:latin typeface="Verdana"/>
                <a:cs typeface="Verdana"/>
              </a:rPr>
              <a:t>asics  </a:t>
            </a:r>
            <a:r>
              <a:rPr sz="3050" spc="40" dirty="0">
                <a:solidFill>
                  <a:srgbClr val="FFFFFF"/>
                </a:solidFill>
                <a:latin typeface="Verdana"/>
                <a:cs typeface="Verdana"/>
              </a:rPr>
              <a:t>will</a:t>
            </a:r>
            <a:r>
              <a:rPr sz="3050" spc="-27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050" spc="-5" dirty="0">
                <a:solidFill>
                  <a:srgbClr val="FFFFFF"/>
                </a:solidFill>
                <a:latin typeface="Verdana"/>
                <a:cs typeface="Verdana"/>
              </a:rPr>
              <a:t>set</a:t>
            </a:r>
            <a:r>
              <a:rPr sz="3050" spc="-27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050" spc="75" dirty="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sz="3050" spc="-27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050" spc="-60" dirty="0">
                <a:solidFill>
                  <a:srgbClr val="FFFFFF"/>
                </a:solidFill>
                <a:latin typeface="Verdana"/>
                <a:cs typeface="Verdana"/>
              </a:rPr>
              <a:t>f</a:t>
            </a:r>
            <a:r>
              <a:rPr sz="3050" spc="85" dirty="0">
                <a:solidFill>
                  <a:srgbClr val="FFFFFF"/>
                </a:solidFill>
                <a:latin typeface="Verdana"/>
                <a:cs typeface="Verdana"/>
              </a:rPr>
              <a:t>oundation</a:t>
            </a:r>
            <a:r>
              <a:rPr sz="3050" spc="-27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050" spc="-60" dirty="0">
                <a:solidFill>
                  <a:srgbClr val="FFFFFF"/>
                </a:solidFill>
                <a:latin typeface="Verdana"/>
                <a:cs typeface="Verdana"/>
              </a:rPr>
              <a:t>f</a:t>
            </a:r>
            <a:r>
              <a:rPr sz="3050" dirty="0">
                <a:solidFill>
                  <a:srgbClr val="FFFFFF"/>
                </a:solidFill>
                <a:latin typeface="Verdana"/>
                <a:cs typeface="Verdana"/>
              </a:rPr>
              <a:t>or  </a:t>
            </a:r>
            <a:r>
              <a:rPr sz="3050" spc="65" dirty="0">
                <a:solidFill>
                  <a:srgbClr val="FFFFFF"/>
                </a:solidFill>
                <a:latin typeface="Verdana"/>
                <a:cs typeface="Verdana"/>
              </a:rPr>
              <a:t>mas</a:t>
            </a:r>
            <a:r>
              <a:rPr sz="3050" spc="-2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3050" spc="-2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3050" spc="-40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3050" spc="114" dirty="0">
                <a:solidFill>
                  <a:srgbClr val="FFFFFF"/>
                </a:solidFill>
                <a:latin typeface="Verdana"/>
                <a:cs typeface="Verdana"/>
              </a:rPr>
              <a:t>ing</a:t>
            </a:r>
            <a:r>
              <a:rPr sz="3050" spc="-27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050" spc="20" dirty="0">
                <a:solidFill>
                  <a:srgbClr val="FFFFFF"/>
                </a:solidFill>
                <a:latin typeface="Verdana"/>
                <a:cs typeface="Verdana"/>
              </a:rPr>
              <a:t>this</a:t>
            </a:r>
            <a:r>
              <a:rPr sz="3050" spc="-27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050" spc="50" dirty="0">
                <a:solidFill>
                  <a:srgbClr val="FFFFFF"/>
                </a:solidFill>
                <a:latin typeface="Verdana"/>
                <a:cs typeface="Verdana"/>
              </a:rPr>
              <a:t>seemingly  </a:t>
            </a:r>
            <a:r>
              <a:rPr sz="3050" spc="65" dirty="0">
                <a:solidFill>
                  <a:srgbClr val="FFFFFF"/>
                </a:solidFill>
                <a:latin typeface="Verdana"/>
                <a:cs typeface="Verdana"/>
              </a:rPr>
              <a:t>simple</a:t>
            </a:r>
            <a:r>
              <a:rPr sz="3050" spc="-27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050" spc="-190" dirty="0">
                <a:solidFill>
                  <a:srgbClr val="FFFFFF"/>
                </a:solidFill>
                <a:latin typeface="Verdana"/>
                <a:cs typeface="Verdana"/>
              </a:rPr>
              <a:t>y</a:t>
            </a:r>
            <a:r>
              <a:rPr sz="3050" spc="40" dirty="0">
                <a:solidFill>
                  <a:srgbClr val="FFFFFF"/>
                </a:solidFill>
                <a:latin typeface="Verdana"/>
                <a:cs typeface="Verdana"/>
              </a:rPr>
              <a:t>et</a:t>
            </a:r>
            <a:r>
              <a:rPr sz="3050" spc="-27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050" spc="110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3050" spc="114" dirty="0">
                <a:solidFill>
                  <a:srgbClr val="FFFFFF"/>
                </a:solidFill>
                <a:latin typeface="Verdana"/>
                <a:cs typeface="Verdana"/>
              </a:rPr>
              <a:t>ompl</a:t>
            </a:r>
            <a:r>
              <a:rPr sz="3050" spc="6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3050" spc="-165" dirty="0">
                <a:solidFill>
                  <a:srgbClr val="FFFFFF"/>
                </a:solidFill>
                <a:latin typeface="Verdana"/>
                <a:cs typeface="Verdana"/>
              </a:rPr>
              <a:t>x</a:t>
            </a:r>
            <a:r>
              <a:rPr sz="3050" spc="-27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050" spc="10" dirty="0">
                <a:solidFill>
                  <a:srgbClr val="FFFFFF"/>
                </a:solidFill>
                <a:latin typeface="Verdana"/>
                <a:cs typeface="Verdana"/>
              </a:rPr>
              <a:t>game.</a:t>
            </a:r>
            <a:endParaRPr sz="3050">
              <a:latin typeface="Verdana"/>
              <a:cs typeface="Verdan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968614" y="711326"/>
            <a:ext cx="5187950" cy="28575"/>
          </a:xfrm>
          <a:custGeom>
            <a:avLst/>
            <a:gdLst/>
            <a:ahLst/>
            <a:cxnLst/>
            <a:rect l="l" t="t" r="r" b="b"/>
            <a:pathLst>
              <a:path w="5187950" h="28575">
                <a:moveTo>
                  <a:pt x="5187632" y="0"/>
                </a:moveTo>
                <a:lnTo>
                  <a:pt x="0" y="0"/>
                </a:lnTo>
                <a:lnTo>
                  <a:pt x="0" y="28575"/>
                </a:lnTo>
                <a:lnTo>
                  <a:pt x="5187632" y="28575"/>
                </a:lnTo>
                <a:lnTo>
                  <a:pt x="5187632" y="0"/>
                </a:lnTo>
                <a:close/>
              </a:path>
            </a:pathLst>
          </a:custGeom>
          <a:solidFill>
            <a:srgbClr val="FFAB4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876688" y="2638234"/>
            <a:ext cx="6667499" cy="6096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"/>
            <a:ext cx="18248376" cy="1024770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50986" y="396653"/>
            <a:ext cx="14044294" cy="9067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5750" spc="-65" dirty="0">
                <a:solidFill>
                  <a:srgbClr val="FFB60A"/>
                </a:solidFill>
                <a:latin typeface="Verdana"/>
                <a:cs typeface="Verdana"/>
              </a:rPr>
              <a:t>E</a:t>
            </a:r>
            <a:r>
              <a:rPr sz="5750" spc="-275" dirty="0">
                <a:solidFill>
                  <a:srgbClr val="FFB60A"/>
                </a:solidFill>
                <a:latin typeface="Verdana"/>
                <a:cs typeface="Verdana"/>
              </a:rPr>
              <a:t>x</a:t>
            </a:r>
            <a:r>
              <a:rPr sz="5750" spc="-165" dirty="0">
                <a:solidFill>
                  <a:srgbClr val="FFB60A"/>
                </a:solidFill>
                <a:latin typeface="Verdana"/>
                <a:cs typeface="Verdana"/>
              </a:rPr>
              <a:t>i</a:t>
            </a:r>
            <a:r>
              <a:rPr sz="5750" spc="-254" dirty="0">
                <a:solidFill>
                  <a:srgbClr val="FFB60A"/>
                </a:solidFill>
                <a:latin typeface="Verdana"/>
                <a:cs typeface="Verdana"/>
              </a:rPr>
              <a:t>s</a:t>
            </a:r>
            <a:r>
              <a:rPr sz="5750" spc="-45" dirty="0">
                <a:solidFill>
                  <a:srgbClr val="FFB60A"/>
                </a:solidFill>
                <a:latin typeface="Verdana"/>
                <a:cs typeface="Verdana"/>
              </a:rPr>
              <a:t>t</a:t>
            </a:r>
            <a:r>
              <a:rPr sz="5750" spc="-165" dirty="0">
                <a:solidFill>
                  <a:srgbClr val="FFB60A"/>
                </a:solidFill>
                <a:latin typeface="Verdana"/>
                <a:cs typeface="Verdana"/>
              </a:rPr>
              <a:t>i</a:t>
            </a:r>
            <a:r>
              <a:rPr sz="5750" spc="-40" dirty="0">
                <a:solidFill>
                  <a:srgbClr val="FFB60A"/>
                </a:solidFill>
                <a:latin typeface="Verdana"/>
                <a:cs typeface="Verdana"/>
              </a:rPr>
              <a:t>n</a:t>
            </a:r>
            <a:r>
              <a:rPr sz="5750" spc="55" dirty="0">
                <a:solidFill>
                  <a:srgbClr val="FFB60A"/>
                </a:solidFill>
                <a:latin typeface="Verdana"/>
                <a:cs typeface="Verdana"/>
              </a:rPr>
              <a:t>g</a:t>
            </a:r>
            <a:r>
              <a:rPr sz="5750" spc="-285" dirty="0">
                <a:solidFill>
                  <a:srgbClr val="FFB60A"/>
                </a:solidFill>
                <a:latin typeface="Verdana"/>
                <a:cs typeface="Verdana"/>
              </a:rPr>
              <a:t> </a:t>
            </a:r>
            <a:r>
              <a:rPr sz="5750" spc="-405" dirty="0">
                <a:solidFill>
                  <a:srgbClr val="FFB60A"/>
                </a:solidFill>
                <a:latin typeface="Verdana"/>
                <a:cs typeface="Verdana"/>
              </a:rPr>
              <a:t>S</a:t>
            </a:r>
            <a:r>
              <a:rPr sz="5750" spc="-215" dirty="0">
                <a:solidFill>
                  <a:srgbClr val="FFB60A"/>
                </a:solidFill>
                <a:latin typeface="Verdana"/>
                <a:cs typeface="Verdana"/>
              </a:rPr>
              <a:t>y</a:t>
            </a:r>
            <a:r>
              <a:rPr sz="5750" spc="-254" dirty="0">
                <a:solidFill>
                  <a:srgbClr val="FFB60A"/>
                </a:solidFill>
                <a:latin typeface="Verdana"/>
                <a:cs typeface="Verdana"/>
              </a:rPr>
              <a:t>s</a:t>
            </a:r>
            <a:r>
              <a:rPr sz="5750" spc="-135" dirty="0">
                <a:solidFill>
                  <a:srgbClr val="FFB60A"/>
                </a:solidFill>
                <a:latin typeface="Verdana"/>
                <a:cs typeface="Verdana"/>
              </a:rPr>
              <a:t>t</a:t>
            </a:r>
            <a:r>
              <a:rPr sz="5750" spc="-114" dirty="0">
                <a:solidFill>
                  <a:srgbClr val="FFB60A"/>
                </a:solidFill>
                <a:latin typeface="Verdana"/>
                <a:cs typeface="Verdana"/>
              </a:rPr>
              <a:t>e</a:t>
            </a:r>
            <a:r>
              <a:rPr sz="5750" spc="-50" dirty="0">
                <a:solidFill>
                  <a:srgbClr val="FFB60A"/>
                </a:solidFill>
                <a:latin typeface="Verdana"/>
                <a:cs typeface="Verdana"/>
              </a:rPr>
              <a:t>m</a:t>
            </a:r>
            <a:r>
              <a:rPr sz="5750" spc="-254" dirty="0">
                <a:solidFill>
                  <a:srgbClr val="FFB60A"/>
                </a:solidFill>
                <a:latin typeface="Verdana"/>
                <a:cs typeface="Verdana"/>
              </a:rPr>
              <a:t>s</a:t>
            </a:r>
            <a:r>
              <a:rPr sz="5750" spc="-680" dirty="0">
                <a:solidFill>
                  <a:srgbClr val="FFB60A"/>
                </a:solidFill>
                <a:latin typeface="Verdana"/>
                <a:cs typeface="Verdana"/>
              </a:rPr>
              <a:t>:</a:t>
            </a:r>
            <a:r>
              <a:rPr sz="5750" spc="-285" dirty="0">
                <a:solidFill>
                  <a:srgbClr val="FFB60A"/>
                </a:solidFill>
                <a:latin typeface="Verdana"/>
                <a:cs typeface="Verdana"/>
              </a:rPr>
              <a:t> </a:t>
            </a:r>
            <a:r>
              <a:rPr sz="5750" spc="80" dirty="0">
                <a:solidFill>
                  <a:srgbClr val="FFB60A"/>
                </a:solidFill>
                <a:latin typeface="Verdana"/>
                <a:cs typeface="Verdana"/>
              </a:rPr>
              <a:t>A</a:t>
            </a:r>
            <a:r>
              <a:rPr sz="5750" spc="-285" dirty="0">
                <a:solidFill>
                  <a:srgbClr val="FFB60A"/>
                </a:solidFill>
                <a:latin typeface="Verdana"/>
                <a:cs typeface="Verdana"/>
              </a:rPr>
              <a:t> </a:t>
            </a:r>
            <a:r>
              <a:rPr sz="5750" spc="-165" dirty="0">
                <a:solidFill>
                  <a:srgbClr val="FFB60A"/>
                </a:solidFill>
                <a:latin typeface="Verdana"/>
                <a:cs typeface="Verdana"/>
              </a:rPr>
              <a:t>l</a:t>
            </a:r>
            <a:r>
              <a:rPr sz="5750" spc="-105" dirty="0">
                <a:solidFill>
                  <a:srgbClr val="FFB60A"/>
                </a:solidFill>
                <a:latin typeface="Verdana"/>
                <a:cs typeface="Verdana"/>
              </a:rPr>
              <a:t>oo</a:t>
            </a:r>
            <a:r>
              <a:rPr sz="5750" spc="105" dirty="0">
                <a:solidFill>
                  <a:srgbClr val="FFB60A"/>
                </a:solidFill>
                <a:latin typeface="Verdana"/>
                <a:cs typeface="Verdana"/>
              </a:rPr>
              <a:t>k</a:t>
            </a:r>
            <a:r>
              <a:rPr sz="5750" spc="-285" dirty="0">
                <a:solidFill>
                  <a:srgbClr val="FFB60A"/>
                </a:solidFill>
                <a:latin typeface="Verdana"/>
                <a:cs typeface="Verdana"/>
              </a:rPr>
              <a:t> </a:t>
            </a:r>
            <a:r>
              <a:rPr sz="5750" spc="-215" dirty="0">
                <a:solidFill>
                  <a:srgbClr val="FFB60A"/>
                </a:solidFill>
                <a:latin typeface="Verdana"/>
                <a:cs typeface="Verdana"/>
              </a:rPr>
              <a:t>a</a:t>
            </a:r>
            <a:r>
              <a:rPr sz="5750" spc="-40" dirty="0">
                <a:solidFill>
                  <a:srgbClr val="FFB60A"/>
                </a:solidFill>
                <a:latin typeface="Verdana"/>
                <a:cs typeface="Verdana"/>
              </a:rPr>
              <a:t>t</a:t>
            </a:r>
            <a:r>
              <a:rPr sz="5750" spc="-285" dirty="0">
                <a:solidFill>
                  <a:srgbClr val="FFB60A"/>
                </a:solidFill>
                <a:latin typeface="Verdana"/>
                <a:cs typeface="Verdana"/>
              </a:rPr>
              <a:t> </a:t>
            </a:r>
            <a:r>
              <a:rPr sz="5750" spc="-45" dirty="0">
                <a:solidFill>
                  <a:srgbClr val="FFB60A"/>
                </a:solidFill>
                <a:latin typeface="Verdana"/>
                <a:cs typeface="Verdana"/>
              </a:rPr>
              <a:t>t</a:t>
            </a:r>
            <a:r>
              <a:rPr sz="5750" spc="-40" dirty="0">
                <a:solidFill>
                  <a:srgbClr val="FFB60A"/>
                </a:solidFill>
                <a:latin typeface="Verdana"/>
                <a:cs typeface="Verdana"/>
              </a:rPr>
              <a:t>h</a:t>
            </a:r>
            <a:r>
              <a:rPr sz="5750" spc="-110" dirty="0">
                <a:solidFill>
                  <a:srgbClr val="FFB60A"/>
                </a:solidFill>
                <a:latin typeface="Verdana"/>
                <a:cs typeface="Verdana"/>
              </a:rPr>
              <a:t>e</a:t>
            </a:r>
            <a:r>
              <a:rPr sz="5750" spc="-285" dirty="0">
                <a:solidFill>
                  <a:srgbClr val="FFB60A"/>
                </a:solidFill>
                <a:latin typeface="Verdana"/>
                <a:cs typeface="Verdana"/>
              </a:rPr>
              <a:t> </a:t>
            </a:r>
            <a:r>
              <a:rPr sz="5750" spc="-75" dirty="0">
                <a:solidFill>
                  <a:srgbClr val="FFB60A"/>
                </a:solidFill>
                <a:latin typeface="Verdana"/>
                <a:cs typeface="Verdana"/>
              </a:rPr>
              <a:t>p</a:t>
            </a:r>
            <a:r>
              <a:rPr sz="5750" spc="-215" dirty="0">
                <a:solidFill>
                  <a:srgbClr val="FFB60A"/>
                </a:solidFill>
                <a:latin typeface="Verdana"/>
                <a:cs typeface="Verdana"/>
              </a:rPr>
              <a:t>a</a:t>
            </a:r>
            <a:r>
              <a:rPr sz="5750" spc="-254" dirty="0">
                <a:solidFill>
                  <a:srgbClr val="FFB60A"/>
                </a:solidFill>
                <a:latin typeface="Verdana"/>
                <a:cs typeface="Verdana"/>
              </a:rPr>
              <a:t>s</a:t>
            </a:r>
            <a:r>
              <a:rPr sz="5750" spc="-40" dirty="0">
                <a:solidFill>
                  <a:srgbClr val="FFB60A"/>
                </a:solidFill>
                <a:latin typeface="Verdana"/>
                <a:cs typeface="Verdana"/>
              </a:rPr>
              <a:t>t</a:t>
            </a:r>
            <a:endParaRPr sz="575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3844" y="3326752"/>
            <a:ext cx="8157845" cy="248793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 indent="-635" algn="ctr">
              <a:lnSpc>
                <a:spcPct val="101000"/>
              </a:lnSpc>
              <a:spcBef>
                <a:spcPts val="85"/>
              </a:spcBef>
              <a:tabLst>
                <a:tab pos="5875020" algn="l"/>
              </a:tabLst>
            </a:pPr>
            <a:r>
              <a:rPr sz="4000" spc="-5" dirty="0">
                <a:solidFill>
                  <a:srgbClr val="9FF600"/>
                </a:solidFill>
                <a:latin typeface="Verdana"/>
                <a:cs typeface="Verdana"/>
              </a:rPr>
              <a:t>Traditional</a:t>
            </a:r>
            <a:r>
              <a:rPr sz="4000" spc="-345" dirty="0">
                <a:solidFill>
                  <a:srgbClr val="9FF600"/>
                </a:solidFill>
                <a:latin typeface="Verdana"/>
                <a:cs typeface="Verdana"/>
              </a:rPr>
              <a:t> </a:t>
            </a:r>
            <a:r>
              <a:rPr sz="4000" dirty="0">
                <a:solidFill>
                  <a:srgbClr val="9FF600"/>
                </a:solidFill>
                <a:latin typeface="Verdana"/>
                <a:cs typeface="Verdana"/>
              </a:rPr>
              <a:t>Tic</a:t>
            </a:r>
            <a:r>
              <a:rPr sz="4000" spc="-340" dirty="0">
                <a:solidFill>
                  <a:srgbClr val="9FF600"/>
                </a:solidFill>
                <a:latin typeface="Verdana"/>
                <a:cs typeface="Verdana"/>
              </a:rPr>
              <a:t> </a:t>
            </a:r>
            <a:r>
              <a:rPr sz="4000" spc="-40" dirty="0">
                <a:solidFill>
                  <a:srgbClr val="9FF600"/>
                </a:solidFill>
                <a:latin typeface="Verdana"/>
                <a:cs typeface="Verdana"/>
              </a:rPr>
              <a:t>Tac</a:t>
            </a:r>
            <a:r>
              <a:rPr sz="4000" spc="-345" dirty="0">
                <a:solidFill>
                  <a:srgbClr val="9FF600"/>
                </a:solidFill>
                <a:latin typeface="Verdana"/>
                <a:cs typeface="Verdana"/>
              </a:rPr>
              <a:t> </a:t>
            </a:r>
            <a:r>
              <a:rPr sz="4000" spc="-80" dirty="0">
                <a:solidFill>
                  <a:srgbClr val="9FF600"/>
                </a:solidFill>
                <a:latin typeface="Verdana"/>
                <a:cs typeface="Verdana"/>
              </a:rPr>
              <a:t>Toe	</a:t>
            </a:r>
            <a:r>
              <a:rPr sz="4000" spc="165" dirty="0">
                <a:solidFill>
                  <a:srgbClr val="9FF600"/>
                </a:solidFill>
                <a:latin typeface="Verdana"/>
                <a:cs typeface="Verdana"/>
              </a:rPr>
              <a:t>game </a:t>
            </a:r>
            <a:r>
              <a:rPr sz="4000" spc="170" dirty="0">
                <a:solidFill>
                  <a:srgbClr val="9FF600"/>
                </a:solidFill>
                <a:latin typeface="Verdana"/>
                <a:cs typeface="Verdana"/>
              </a:rPr>
              <a:t> </a:t>
            </a:r>
            <a:r>
              <a:rPr sz="4000" spc="185" dirty="0">
                <a:solidFill>
                  <a:srgbClr val="9FF600"/>
                </a:solidFill>
                <a:latin typeface="Verdana"/>
                <a:cs typeface="Verdana"/>
              </a:rPr>
              <a:t>h</a:t>
            </a:r>
            <a:r>
              <a:rPr sz="4000" spc="-70" dirty="0">
                <a:solidFill>
                  <a:srgbClr val="9FF600"/>
                </a:solidFill>
                <a:latin typeface="Verdana"/>
                <a:cs typeface="Verdana"/>
              </a:rPr>
              <a:t>a</a:t>
            </a:r>
            <a:r>
              <a:rPr sz="4000" spc="-250" dirty="0">
                <a:solidFill>
                  <a:srgbClr val="9FF600"/>
                </a:solidFill>
                <a:latin typeface="Verdana"/>
                <a:cs typeface="Verdana"/>
              </a:rPr>
              <a:t>v</a:t>
            </a:r>
            <a:r>
              <a:rPr sz="4000" spc="50" dirty="0">
                <a:solidFill>
                  <a:srgbClr val="9FF600"/>
                </a:solidFill>
                <a:latin typeface="Verdana"/>
                <a:cs typeface="Verdana"/>
              </a:rPr>
              <a:t>e</a:t>
            </a:r>
            <a:r>
              <a:rPr sz="4000" spc="-355" dirty="0">
                <a:solidFill>
                  <a:srgbClr val="9FF600"/>
                </a:solidFill>
                <a:latin typeface="Verdana"/>
                <a:cs typeface="Verdana"/>
              </a:rPr>
              <a:t> </a:t>
            </a:r>
            <a:r>
              <a:rPr sz="4000" spc="235" dirty="0">
                <a:solidFill>
                  <a:srgbClr val="9FF600"/>
                </a:solidFill>
                <a:latin typeface="Verdana"/>
                <a:cs typeface="Verdana"/>
              </a:rPr>
              <a:t>b</a:t>
            </a:r>
            <a:r>
              <a:rPr sz="4000" spc="45" dirty="0">
                <a:solidFill>
                  <a:srgbClr val="9FF600"/>
                </a:solidFill>
                <a:latin typeface="Verdana"/>
                <a:cs typeface="Verdana"/>
              </a:rPr>
              <a:t>ee</a:t>
            </a:r>
            <a:r>
              <a:rPr sz="4000" spc="190" dirty="0">
                <a:solidFill>
                  <a:srgbClr val="9FF600"/>
                </a:solidFill>
                <a:latin typeface="Verdana"/>
                <a:cs typeface="Verdana"/>
              </a:rPr>
              <a:t>n</a:t>
            </a:r>
            <a:r>
              <a:rPr sz="4000" spc="-355" dirty="0">
                <a:solidFill>
                  <a:srgbClr val="9FF600"/>
                </a:solidFill>
                <a:latin typeface="Verdana"/>
                <a:cs typeface="Verdana"/>
              </a:rPr>
              <a:t> </a:t>
            </a:r>
            <a:r>
              <a:rPr sz="4000" spc="235" dirty="0">
                <a:solidFill>
                  <a:srgbClr val="9FF600"/>
                </a:solidFill>
                <a:latin typeface="Verdana"/>
                <a:cs typeface="Verdana"/>
              </a:rPr>
              <a:t>p</a:t>
            </a:r>
            <a:r>
              <a:rPr sz="4000" spc="-20" dirty="0">
                <a:solidFill>
                  <a:srgbClr val="9FF600"/>
                </a:solidFill>
                <a:latin typeface="Verdana"/>
                <a:cs typeface="Verdana"/>
              </a:rPr>
              <a:t>l</a:t>
            </a:r>
            <a:r>
              <a:rPr sz="4000" spc="-70" dirty="0">
                <a:solidFill>
                  <a:srgbClr val="9FF600"/>
                </a:solidFill>
                <a:latin typeface="Verdana"/>
                <a:cs typeface="Verdana"/>
              </a:rPr>
              <a:t>a</a:t>
            </a:r>
            <a:r>
              <a:rPr sz="4000" spc="-250" dirty="0">
                <a:solidFill>
                  <a:srgbClr val="9FF600"/>
                </a:solidFill>
                <a:latin typeface="Verdana"/>
                <a:cs typeface="Verdana"/>
              </a:rPr>
              <a:t>y</a:t>
            </a:r>
            <a:r>
              <a:rPr sz="4000" spc="45" dirty="0">
                <a:solidFill>
                  <a:srgbClr val="9FF600"/>
                </a:solidFill>
                <a:latin typeface="Verdana"/>
                <a:cs typeface="Verdana"/>
              </a:rPr>
              <a:t>e</a:t>
            </a:r>
            <a:r>
              <a:rPr sz="4000" spc="240" dirty="0">
                <a:solidFill>
                  <a:srgbClr val="9FF600"/>
                </a:solidFill>
                <a:latin typeface="Verdana"/>
                <a:cs typeface="Verdana"/>
              </a:rPr>
              <a:t>d</a:t>
            </a:r>
            <a:r>
              <a:rPr sz="4000" spc="-355" dirty="0">
                <a:solidFill>
                  <a:srgbClr val="9FF600"/>
                </a:solidFill>
                <a:latin typeface="Verdana"/>
                <a:cs typeface="Verdana"/>
              </a:rPr>
              <a:t> </a:t>
            </a:r>
            <a:r>
              <a:rPr sz="4000" spc="-80" dirty="0">
                <a:solidFill>
                  <a:srgbClr val="9FF600"/>
                </a:solidFill>
                <a:latin typeface="Verdana"/>
                <a:cs typeface="Verdana"/>
              </a:rPr>
              <a:t>f</a:t>
            </a:r>
            <a:r>
              <a:rPr sz="4000" spc="95" dirty="0">
                <a:solidFill>
                  <a:srgbClr val="9FF600"/>
                </a:solidFill>
                <a:latin typeface="Verdana"/>
                <a:cs typeface="Verdana"/>
              </a:rPr>
              <a:t>o</a:t>
            </a:r>
            <a:r>
              <a:rPr sz="4000" spc="-95" dirty="0">
                <a:solidFill>
                  <a:srgbClr val="9FF600"/>
                </a:solidFill>
                <a:latin typeface="Verdana"/>
                <a:cs typeface="Verdana"/>
              </a:rPr>
              <a:t>r</a:t>
            </a:r>
            <a:r>
              <a:rPr sz="4000" spc="-355" dirty="0">
                <a:solidFill>
                  <a:srgbClr val="9FF600"/>
                </a:solidFill>
                <a:latin typeface="Verdana"/>
                <a:cs typeface="Verdana"/>
              </a:rPr>
              <a:t> </a:t>
            </a:r>
            <a:r>
              <a:rPr sz="4000" spc="145" dirty="0">
                <a:solidFill>
                  <a:srgbClr val="9FF600"/>
                </a:solidFill>
                <a:latin typeface="Verdana"/>
                <a:cs typeface="Verdana"/>
              </a:rPr>
              <a:t>c</a:t>
            </a:r>
            <a:r>
              <a:rPr sz="4000" spc="45" dirty="0">
                <a:solidFill>
                  <a:srgbClr val="9FF600"/>
                </a:solidFill>
                <a:latin typeface="Verdana"/>
                <a:cs typeface="Verdana"/>
              </a:rPr>
              <a:t>e</a:t>
            </a:r>
            <a:r>
              <a:rPr sz="4000" spc="185" dirty="0">
                <a:solidFill>
                  <a:srgbClr val="9FF600"/>
                </a:solidFill>
                <a:latin typeface="Verdana"/>
                <a:cs typeface="Verdana"/>
              </a:rPr>
              <a:t>n</a:t>
            </a:r>
            <a:r>
              <a:rPr sz="4000" spc="55" dirty="0">
                <a:solidFill>
                  <a:srgbClr val="9FF600"/>
                </a:solidFill>
                <a:latin typeface="Verdana"/>
                <a:cs typeface="Verdana"/>
              </a:rPr>
              <a:t>t</a:t>
            </a:r>
            <a:r>
              <a:rPr sz="4000" spc="170" dirty="0">
                <a:solidFill>
                  <a:srgbClr val="9FF600"/>
                </a:solidFill>
                <a:latin typeface="Verdana"/>
                <a:cs typeface="Verdana"/>
              </a:rPr>
              <a:t>u</a:t>
            </a:r>
            <a:r>
              <a:rPr sz="4000" spc="-130" dirty="0">
                <a:solidFill>
                  <a:srgbClr val="9FF600"/>
                </a:solidFill>
                <a:latin typeface="Verdana"/>
                <a:cs typeface="Verdana"/>
              </a:rPr>
              <a:t>r</a:t>
            </a:r>
            <a:r>
              <a:rPr sz="4000" spc="-20" dirty="0">
                <a:solidFill>
                  <a:srgbClr val="9FF600"/>
                </a:solidFill>
                <a:latin typeface="Verdana"/>
                <a:cs typeface="Verdana"/>
              </a:rPr>
              <a:t>i</a:t>
            </a:r>
            <a:r>
              <a:rPr sz="4000" spc="45" dirty="0">
                <a:solidFill>
                  <a:srgbClr val="9FF600"/>
                </a:solidFill>
                <a:latin typeface="Verdana"/>
                <a:cs typeface="Verdana"/>
              </a:rPr>
              <a:t>e</a:t>
            </a:r>
            <a:r>
              <a:rPr sz="4000" spc="-95" dirty="0">
                <a:solidFill>
                  <a:srgbClr val="9FF600"/>
                </a:solidFill>
                <a:latin typeface="Verdana"/>
                <a:cs typeface="Verdana"/>
              </a:rPr>
              <a:t>s  </a:t>
            </a:r>
            <a:r>
              <a:rPr sz="4000" spc="95" dirty="0">
                <a:solidFill>
                  <a:srgbClr val="9FF600"/>
                </a:solidFill>
                <a:latin typeface="Verdana"/>
                <a:cs typeface="Verdana"/>
              </a:rPr>
              <a:t>o</a:t>
            </a:r>
            <a:r>
              <a:rPr sz="4000" spc="-45" dirty="0">
                <a:solidFill>
                  <a:srgbClr val="9FF600"/>
                </a:solidFill>
                <a:latin typeface="Verdana"/>
                <a:cs typeface="Verdana"/>
              </a:rPr>
              <a:t>f</a:t>
            </a:r>
            <a:r>
              <a:rPr sz="4000" spc="-20" dirty="0">
                <a:solidFill>
                  <a:srgbClr val="9FF600"/>
                </a:solidFill>
                <a:latin typeface="Verdana"/>
                <a:cs typeface="Verdana"/>
              </a:rPr>
              <a:t>t</a:t>
            </a:r>
            <a:r>
              <a:rPr sz="4000" spc="45" dirty="0">
                <a:solidFill>
                  <a:srgbClr val="9FF600"/>
                </a:solidFill>
                <a:latin typeface="Verdana"/>
                <a:cs typeface="Verdana"/>
              </a:rPr>
              <a:t>e</a:t>
            </a:r>
            <a:r>
              <a:rPr sz="4000" spc="190" dirty="0">
                <a:solidFill>
                  <a:srgbClr val="9FF600"/>
                </a:solidFill>
                <a:latin typeface="Verdana"/>
                <a:cs typeface="Verdana"/>
              </a:rPr>
              <a:t>n</a:t>
            </a:r>
            <a:r>
              <a:rPr sz="4000" spc="-355" dirty="0">
                <a:solidFill>
                  <a:srgbClr val="9FF600"/>
                </a:solidFill>
                <a:latin typeface="Verdana"/>
                <a:cs typeface="Verdana"/>
              </a:rPr>
              <a:t> </a:t>
            </a:r>
            <a:r>
              <a:rPr sz="4000" spc="170" dirty="0">
                <a:solidFill>
                  <a:srgbClr val="9FF600"/>
                </a:solidFill>
                <a:latin typeface="Verdana"/>
                <a:cs typeface="Verdana"/>
              </a:rPr>
              <a:t>u</a:t>
            </a:r>
            <a:r>
              <a:rPr sz="4000" spc="-125" dirty="0">
                <a:solidFill>
                  <a:srgbClr val="9FF600"/>
                </a:solidFill>
                <a:latin typeface="Verdana"/>
                <a:cs typeface="Verdana"/>
              </a:rPr>
              <a:t>s</a:t>
            </a:r>
            <a:r>
              <a:rPr sz="4000" spc="-20" dirty="0">
                <a:solidFill>
                  <a:srgbClr val="9FF600"/>
                </a:solidFill>
                <a:latin typeface="Verdana"/>
                <a:cs typeface="Verdana"/>
              </a:rPr>
              <a:t>i</a:t>
            </a:r>
            <a:r>
              <a:rPr sz="4000" spc="185" dirty="0">
                <a:solidFill>
                  <a:srgbClr val="9FF600"/>
                </a:solidFill>
                <a:latin typeface="Verdana"/>
                <a:cs typeface="Verdana"/>
              </a:rPr>
              <a:t>n</a:t>
            </a:r>
            <a:r>
              <a:rPr sz="4000" spc="265" dirty="0">
                <a:solidFill>
                  <a:srgbClr val="9FF600"/>
                </a:solidFill>
                <a:latin typeface="Verdana"/>
                <a:cs typeface="Verdana"/>
              </a:rPr>
              <a:t>g</a:t>
            </a:r>
            <a:r>
              <a:rPr sz="4000" spc="-355" dirty="0">
                <a:solidFill>
                  <a:srgbClr val="9FF600"/>
                </a:solidFill>
                <a:latin typeface="Verdana"/>
                <a:cs typeface="Verdana"/>
              </a:rPr>
              <a:t> </a:t>
            </a:r>
            <a:r>
              <a:rPr sz="4000" spc="-25" dirty="0">
                <a:solidFill>
                  <a:srgbClr val="9FF600"/>
                </a:solidFill>
                <a:latin typeface="Verdana"/>
                <a:cs typeface="Verdana"/>
              </a:rPr>
              <a:t>a</a:t>
            </a:r>
            <a:r>
              <a:rPr sz="4000" spc="-355" dirty="0">
                <a:solidFill>
                  <a:srgbClr val="9FF600"/>
                </a:solidFill>
                <a:latin typeface="Verdana"/>
                <a:cs typeface="Verdana"/>
              </a:rPr>
              <a:t> </a:t>
            </a:r>
            <a:r>
              <a:rPr sz="4000" spc="-125" dirty="0">
                <a:solidFill>
                  <a:srgbClr val="9FF600"/>
                </a:solidFill>
                <a:latin typeface="Verdana"/>
                <a:cs typeface="Verdana"/>
              </a:rPr>
              <a:t>s</a:t>
            </a:r>
            <a:r>
              <a:rPr sz="4000" spc="-20" dirty="0">
                <a:solidFill>
                  <a:srgbClr val="9FF600"/>
                </a:solidFill>
                <a:latin typeface="Verdana"/>
                <a:cs typeface="Verdana"/>
              </a:rPr>
              <a:t>i</a:t>
            </a:r>
            <a:r>
              <a:rPr sz="4000" spc="380" dirty="0">
                <a:solidFill>
                  <a:srgbClr val="9FF600"/>
                </a:solidFill>
                <a:latin typeface="Verdana"/>
                <a:cs typeface="Verdana"/>
              </a:rPr>
              <a:t>m</a:t>
            </a:r>
            <a:r>
              <a:rPr sz="4000" spc="235" dirty="0">
                <a:solidFill>
                  <a:srgbClr val="9FF600"/>
                </a:solidFill>
                <a:latin typeface="Verdana"/>
                <a:cs typeface="Verdana"/>
              </a:rPr>
              <a:t>p</a:t>
            </a:r>
            <a:r>
              <a:rPr sz="4000" spc="-20" dirty="0">
                <a:solidFill>
                  <a:srgbClr val="9FF600"/>
                </a:solidFill>
                <a:latin typeface="Verdana"/>
                <a:cs typeface="Verdana"/>
              </a:rPr>
              <a:t>l</a:t>
            </a:r>
            <a:r>
              <a:rPr sz="4000" spc="50" dirty="0">
                <a:solidFill>
                  <a:srgbClr val="9FF600"/>
                </a:solidFill>
                <a:latin typeface="Verdana"/>
                <a:cs typeface="Verdana"/>
              </a:rPr>
              <a:t>e</a:t>
            </a:r>
            <a:r>
              <a:rPr sz="4000" spc="-355" dirty="0">
                <a:solidFill>
                  <a:srgbClr val="9FF600"/>
                </a:solidFill>
                <a:latin typeface="Verdana"/>
                <a:cs typeface="Verdana"/>
              </a:rPr>
              <a:t> </a:t>
            </a:r>
            <a:r>
              <a:rPr sz="4000" spc="260" dirty="0">
                <a:solidFill>
                  <a:srgbClr val="9FF600"/>
                </a:solidFill>
                <a:latin typeface="Verdana"/>
                <a:cs typeface="Verdana"/>
              </a:rPr>
              <a:t>g</a:t>
            </a:r>
            <a:r>
              <a:rPr sz="4000" spc="-130" dirty="0">
                <a:solidFill>
                  <a:srgbClr val="9FF600"/>
                </a:solidFill>
                <a:latin typeface="Verdana"/>
                <a:cs typeface="Verdana"/>
              </a:rPr>
              <a:t>r</a:t>
            </a:r>
            <a:r>
              <a:rPr sz="4000" spc="-20" dirty="0">
                <a:solidFill>
                  <a:srgbClr val="9FF600"/>
                </a:solidFill>
                <a:latin typeface="Verdana"/>
                <a:cs typeface="Verdana"/>
              </a:rPr>
              <a:t>i</a:t>
            </a:r>
            <a:r>
              <a:rPr sz="4000" spc="240" dirty="0">
                <a:solidFill>
                  <a:srgbClr val="9FF600"/>
                </a:solidFill>
                <a:latin typeface="Verdana"/>
                <a:cs typeface="Verdana"/>
              </a:rPr>
              <a:t>d</a:t>
            </a:r>
            <a:r>
              <a:rPr sz="4000" spc="-355" dirty="0">
                <a:solidFill>
                  <a:srgbClr val="9FF600"/>
                </a:solidFill>
                <a:latin typeface="Verdana"/>
                <a:cs typeface="Verdana"/>
              </a:rPr>
              <a:t> </a:t>
            </a:r>
            <a:r>
              <a:rPr sz="4000" spc="235" dirty="0">
                <a:solidFill>
                  <a:srgbClr val="9FF600"/>
                </a:solidFill>
                <a:latin typeface="Verdana"/>
                <a:cs typeface="Verdana"/>
              </a:rPr>
              <a:t>d</a:t>
            </a:r>
            <a:r>
              <a:rPr sz="4000" spc="-285" dirty="0">
                <a:solidFill>
                  <a:srgbClr val="9FF600"/>
                </a:solidFill>
                <a:latin typeface="Verdana"/>
                <a:cs typeface="Verdana"/>
              </a:rPr>
              <a:t>r</a:t>
            </a:r>
            <a:r>
              <a:rPr sz="4000" spc="-70" dirty="0">
                <a:solidFill>
                  <a:srgbClr val="9FF600"/>
                </a:solidFill>
                <a:latin typeface="Verdana"/>
                <a:cs typeface="Verdana"/>
              </a:rPr>
              <a:t>a</a:t>
            </a:r>
            <a:r>
              <a:rPr sz="4000" spc="265" dirty="0">
                <a:solidFill>
                  <a:srgbClr val="9FF600"/>
                </a:solidFill>
                <a:latin typeface="Verdana"/>
                <a:cs typeface="Verdana"/>
              </a:rPr>
              <a:t>w</a:t>
            </a:r>
            <a:r>
              <a:rPr sz="4000" spc="135" dirty="0">
                <a:solidFill>
                  <a:srgbClr val="9FF600"/>
                </a:solidFill>
                <a:latin typeface="Verdana"/>
                <a:cs typeface="Verdana"/>
              </a:rPr>
              <a:t>n  </a:t>
            </a:r>
            <a:r>
              <a:rPr sz="4000" spc="95" dirty="0">
                <a:solidFill>
                  <a:srgbClr val="9FF600"/>
                </a:solidFill>
                <a:latin typeface="Verdana"/>
                <a:cs typeface="Verdana"/>
              </a:rPr>
              <a:t>o</a:t>
            </a:r>
            <a:r>
              <a:rPr sz="4000" spc="190" dirty="0">
                <a:solidFill>
                  <a:srgbClr val="9FF600"/>
                </a:solidFill>
                <a:latin typeface="Verdana"/>
                <a:cs typeface="Verdana"/>
              </a:rPr>
              <a:t>n</a:t>
            </a:r>
            <a:r>
              <a:rPr sz="4000" spc="-355" dirty="0">
                <a:solidFill>
                  <a:srgbClr val="9FF600"/>
                </a:solidFill>
                <a:latin typeface="Verdana"/>
                <a:cs typeface="Verdana"/>
              </a:rPr>
              <a:t> </a:t>
            </a:r>
            <a:r>
              <a:rPr sz="4000" spc="225" dirty="0">
                <a:solidFill>
                  <a:srgbClr val="9FF600"/>
                </a:solidFill>
                <a:latin typeface="Verdana"/>
                <a:cs typeface="Verdana"/>
              </a:rPr>
              <a:t>p</a:t>
            </a:r>
            <a:r>
              <a:rPr sz="4000" spc="-30" dirty="0">
                <a:solidFill>
                  <a:srgbClr val="9FF600"/>
                </a:solidFill>
                <a:latin typeface="Verdana"/>
                <a:cs typeface="Verdana"/>
              </a:rPr>
              <a:t>a</a:t>
            </a:r>
            <a:r>
              <a:rPr sz="4000" spc="235" dirty="0">
                <a:solidFill>
                  <a:srgbClr val="9FF600"/>
                </a:solidFill>
                <a:latin typeface="Verdana"/>
                <a:cs typeface="Verdana"/>
              </a:rPr>
              <a:t>p</a:t>
            </a:r>
            <a:r>
              <a:rPr sz="4000" spc="45" dirty="0">
                <a:solidFill>
                  <a:srgbClr val="9FF600"/>
                </a:solidFill>
                <a:latin typeface="Verdana"/>
                <a:cs typeface="Verdana"/>
              </a:rPr>
              <a:t>e</a:t>
            </a:r>
            <a:r>
              <a:rPr sz="4000" spc="-95" dirty="0">
                <a:solidFill>
                  <a:srgbClr val="9FF600"/>
                </a:solidFill>
                <a:latin typeface="Verdana"/>
                <a:cs typeface="Verdana"/>
              </a:rPr>
              <a:t>r</a:t>
            </a:r>
            <a:r>
              <a:rPr sz="4000" spc="-355" dirty="0">
                <a:solidFill>
                  <a:srgbClr val="9FF600"/>
                </a:solidFill>
                <a:latin typeface="Verdana"/>
                <a:cs typeface="Verdana"/>
              </a:rPr>
              <a:t> </a:t>
            </a:r>
            <a:r>
              <a:rPr sz="4000" spc="95" dirty="0">
                <a:solidFill>
                  <a:srgbClr val="9FF600"/>
                </a:solidFill>
                <a:latin typeface="Verdana"/>
                <a:cs typeface="Verdana"/>
              </a:rPr>
              <a:t>o</a:t>
            </a:r>
            <a:r>
              <a:rPr sz="4000" spc="190" dirty="0">
                <a:solidFill>
                  <a:srgbClr val="9FF600"/>
                </a:solidFill>
                <a:latin typeface="Verdana"/>
                <a:cs typeface="Verdana"/>
              </a:rPr>
              <a:t>n</a:t>
            </a:r>
            <a:r>
              <a:rPr sz="4000" spc="-355" dirty="0">
                <a:solidFill>
                  <a:srgbClr val="9FF600"/>
                </a:solidFill>
                <a:latin typeface="Verdana"/>
                <a:cs typeface="Verdana"/>
              </a:rPr>
              <a:t> </a:t>
            </a:r>
            <a:r>
              <a:rPr sz="4000" spc="180" dirty="0">
                <a:solidFill>
                  <a:srgbClr val="9FF600"/>
                </a:solidFill>
                <a:latin typeface="Verdana"/>
                <a:cs typeface="Verdana"/>
              </a:rPr>
              <a:t>c</a:t>
            </a:r>
            <a:r>
              <a:rPr sz="4000" spc="-30" dirty="0">
                <a:solidFill>
                  <a:srgbClr val="9FF600"/>
                </a:solidFill>
                <a:latin typeface="Verdana"/>
                <a:cs typeface="Verdana"/>
              </a:rPr>
              <a:t>a</a:t>
            </a:r>
            <a:r>
              <a:rPr sz="4000" spc="-35" dirty="0">
                <a:solidFill>
                  <a:srgbClr val="9FF600"/>
                </a:solidFill>
                <a:latin typeface="Verdana"/>
                <a:cs typeface="Verdana"/>
              </a:rPr>
              <a:t>r</a:t>
            </a:r>
            <a:r>
              <a:rPr sz="4000" spc="-250" dirty="0">
                <a:solidFill>
                  <a:srgbClr val="9FF600"/>
                </a:solidFill>
                <a:latin typeface="Verdana"/>
                <a:cs typeface="Verdana"/>
              </a:rPr>
              <a:t>v</a:t>
            </a:r>
            <a:r>
              <a:rPr sz="4000" spc="45" dirty="0">
                <a:solidFill>
                  <a:srgbClr val="9FF600"/>
                </a:solidFill>
                <a:latin typeface="Verdana"/>
                <a:cs typeface="Verdana"/>
              </a:rPr>
              <a:t>e</a:t>
            </a:r>
            <a:r>
              <a:rPr sz="4000" spc="240" dirty="0">
                <a:solidFill>
                  <a:srgbClr val="9FF600"/>
                </a:solidFill>
                <a:latin typeface="Verdana"/>
                <a:cs typeface="Verdana"/>
              </a:rPr>
              <a:t>d</a:t>
            </a:r>
            <a:r>
              <a:rPr sz="4000" spc="-355" dirty="0">
                <a:solidFill>
                  <a:srgbClr val="9FF600"/>
                </a:solidFill>
                <a:latin typeface="Verdana"/>
                <a:cs typeface="Verdana"/>
              </a:rPr>
              <a:t> </a:t>
            </a:r>
            <a:r>
              <a:rPr sz="4000" spc="95" dirty="0">
                <a:solidFill>
                  <a:srgbClr val="9FF600"/>
                </a:solidFill>
                <a:latin typeface="Verdana"/>
                <a:cs typeface="Verdana"/>
              </a:rPr>
              <a:t>o</a:t>
            </a:r>
            <a:r>
              <a:rPr sz="4000" spc="190" dirty="0">
                <a:solidFill>
                  <a:srgbClr val="9FF600"/>
                </a:solidFill>
                <a:latin typeface="Verdana"/>
                <a:cs typeface="Verdana"/>
              </a:rPr>
              <a:t>n</a:t>
            </a:r>
            <a:r>
              <a:rPr sz="4000" spc="-355" dirty="0">
                <a:solidFill>
                  <a:srgbClr val="9FF600"/>
                </a:solidFill>
                <a:latin typeface="Verdana"/>
                <a:cs typeface="Verdana"/>
              </a:rPr>
              <a:t> </a:t>
            </a:r>
            <a:r>
              <a:rPr sz="4000" spc="-25" dirty="0">
                <a:solidFill>
                  <a:srgbClr val="9FF600"/>
                </a:solidFill>
                <a:latin typeface="Verdana"/>
                <a:cs typeface="Verdana"/>
              </a:rPr>
              <a:t>a</a:t>
            </a:r>
            <a:r>
              <a:rPr sz="4000" spc="-355" dirty="0">
                <a:solidFill>
                  <a:srgbClr val="9FF600"/>
                </a:solidFill>
                <a:latin typeface="Verdana"/>
                <a:cs typeface="Verdana"/>
              </a:rPr>
              <a:t> </a:t>
            </a:r>
            <a:r>
              <a:rPr sz="4000" spc="235" dirty="0">
                <a:solidFill>
                  <a:srgbClr val="9FF600"/>
                </a:solidFill>
                <a:latin typeface="Verdana"/>
                <a:cs typeface="Verdana"/>
              </a:rPr>
              <a:t>b</a:t>
            </a:r>
            <a:r>
              <a:rPr sz="4000" spc="85" dirty="0">
                <a:solidFill>
                  <a:srgbClr val="9FF600"/>
                </a:solidFill>
                <a:latin typeface="Verdana"/>
                <a:cs typeface="Verdana"/>
              </a:rPr>
              <a:t>o</a:t>
            </a:r>
            <a:r>
              <a:rPr sz="4000" spc="-30" dirty="0">
                <a:solidFill>
                  <a:srgbClr val="9FF600"/>
                </a:solidFill>
                <a:latin typeface="Verdana"/>
                <a:cs typeface="Verdana"/>
              </a:rPr>
              <a:t>a</a:t>
            </a:r>
            <a:r>
              <a:rPr sz="4000" spc="240" dirty="0">
                <a:solidFill>
                  <a:srgbClr val="9FF600"/>
                </a:solidFill>
                <a:latin typeface="Verdana"/>
                <a:cs typeface="Verdana"/>
              </a:rPr>
              <a:t>d</a:t>
            </a:r>
            <a:endParaRPr sz="400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305445" y="2098979"/>
            <a:ext cx="16306800" cy="640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8701405" algn="l"/>
              </a:tabLst>
            </a:pPr>
            <a:r>
              <a:rPr sz="4000" spc="-215" dirty="0">
                <a:solidFill>
                  <a:srgbClr val="00F0DD"/>
                </a:solidFill>
                <a:latin typeface="Verdana"/>
                <a:cs typeface="Verdana"/>
              </a:rPr>
              <a:t>T</a:t>
            </a:r>
            <a:r>
              <a:rPr sz="4000" spc="-285" dirty="0">
                <a:solidFill>
                  <a:srgbClr val="00F0DD"/>
                </a:solidFill>
                <a:latin typeface="Verdana"/>
                <a:cs typeface="Verdana"/>
              </a:rPr>
              <a:t>r</a:t>
            </a:r>
            <a:r>
              <a:rPr sz="4000" spc="-30" dirty="0">
                <a:solidFill>
                  <a:srgbClr val="00F0DD"/>
                </a:solidFill>
                <a:latin typeface="Verdana"/>
                <a:cs typeface="Verdana"/>
              </a:rPr>
              <a:t>a</a:t>
            </a:r>
            <a:r>
              <a:rPr sz="4000" spc="235" dirty="0">
                <a:solidFill>
                  <a:srgbClr val="00F0DD"/>
                </a:solidFill>
                <a:latin typeface="Verdana"/>
                <a:cs typeface="Verdana"/>
              </a:rPr>
              <a:t>d</a:t>
            </a:r>
            <a:r>
              <a:rPr sz="4000" spc="-20" dirty="0">
                <a:solidFill>
                  <a:srgbClr val="00F0DD"/>
                </a:solidFill>
                <a:latin typeface="Verdana"/>
                <a:cs typeface="Verdana"/>
              </a:rPr>
              <a:t>i</a:t>
            </a:r>
            <a:r>
              <a:rPr sz="4000" spc="55" dirty="0">
                <a:solidFill>
                  <a:srgbClr val="00F0DD"/>
                </a:solidFill>
                <a:latin typeface="Verdana"/>
                <a:cs typeface="Verdana"/>
              </a:rPr>
              <a:t>t</a:t>
            </a:r>
            <a:r>
              <a:rPr sz="4000" spc="-20" dirty="0">
                <a:solidFill>
                  <a:srgbClr val="00F0DD"/>
                </a:solidFill>
                <a:latin typeface="Verdana"/>
                <a:cs typeface="Verdana"/>
              </a:rPr>
              <a:t>i</a:t>
            </a:r>
            <a:r>
              <a:rPr sz="4000" spc="95" dirty="0">
                <a:solidFill>
                  <a:srgbClr val="00F0DD"/>
                </a:solidFill>
                <a:latin typeface="Verdana"/>
                <a:cs typeface="Verdana"/>
              </a:rPr>
              <a:t>o</a:t>
            </a:r>
            <a:r>
              <a:rPr sz="4000" spc="185" dirty="0">
                <a:solidFill>
                  <a:srgbClr val="00F0DD"/>
                </a:solidFill>
                <a:latin typeface="Verdana"/>
                <a:cs typeface="Verdana"/>
              </a:rPr>
              <a:t>n</a:t>
            </a:r>
            <a:r>
              <a:rPr sz="4000" spc="-30" dirty="0">
                <a:solidFill>
                  <a:srgbClr val="00F0DD"/>
                </a:solidFill>
                <a:latin typeface="Verdana"/>
                <a:cs typeface="Verdana"/>
              </a:rPr>
              <a:t>a</a:t>
            </a:r>
            <a:r>
              <a:rPr sz="4000" spc="-15" dirty="0">
                <a:solidFill>
                  <a:srgbClr val="00F0DD"/>
                </a:solidFill>
                <a:latin typeface="Verdana"/>
                <a:cs typeface="Verdana"/>
              </a:rPr>
              <a:t>l</a:t>
            </a:r>
            <a:r>
              <a:rPr sz="4000" spc="-355" dirty="0">
                <a:solidFill>
                  <a:srgbClr val="00F0DD"/>
                </a:solidFill>
                <a:latin typeface="Verdana"/>
                <a:cs typeface="Verdana"/>
              </a:rPr>
              <a:t> </a:t>
            </a:r>
            <a:r>
              <a:rPr sz="4000" spc="290" dirty="0">
                <a:solidFill>
                  <a:srgbClr val="00F0DD"/>
                </a:solidFill>
                <a:latin typeface="Verdana"/>
                <a:cs typeface="Verdana"/>
              </a:rPr>
              <a:t>B</a:t>
            </a:r>
            <a:r>
              <a:rPr sz="4000" spc="85" dirty="0">
                <a:solidFill>
                  <a:srgbClr val="00F0DD"/>
                </a:solidFill>
                <a:latin typeface="Verdana"/>
                <a:cs typeface="Verdana"/>
              </a:rPr>
              <a:t>o</a:t>
            </a:r>
            <a:r>
              <a:rPr sz="4000" spc="-30" dirty="0">
                <a:solidFill>
                  <a:srgbClr val="00F0DD"/>
                </a:solidFill>
                <a:latin typeface="Verdana"/>
                <a:cs typeface="Verdana"/>
              </a:rPr>
              <a:t>a</a:t>
            </a:r>
            <a:r>
              <a:rPr sz="4000" spc="-150" dirty="0">
                <a:solidFill>
                  <a:srgbClr val="00F0DD"/>
                </a:solidFill>
                <a:latin typeface="Verdana"/>
                <a:cs typeface="Verdana"/>
              </a:rPr>
              <a:t>r</a:t>
            </a:r>
            <a:r>
              <a:rPr sz="4000" spc="240" dirty="0">
                <a:solidFill>
                  <a:srgbClr val="00F0DD"/>
                </a:solidFill>
                <a:latin typeface="Verdana"/>
                <a:cs typeface="Verdana"/>
              </a:rPr>
              <a:t>d</a:t>
            </a:r>
            <a:r>
              <a:rPr sz="4000" spc="-355" dirty="0">
                <a:solidFill>
                  <a:srgbClr val="00F0DD"/>
                </a:solidFill>
                <a:latin typeface="Verdana"/>
                <a:cs typeface="Verdana"/>
              </a:rPr>
              <a:t> </a:t>
            </a:r>
            <a:r>
              <a:rPr sz="4000" spc="10" dirty="0">
                <a:solidFill>
                  <a:srgbClr val="00F0DD"/>
                </a:solidFill>
                <a:latin typeface="Verdana"/>
                <a:cs typeface="Verdana"/>
              </a:rPr>
              <a:t>G</a:t>
            </a:r>
            <a:r>
              <a:rPr sz="4000" spc="-30" dirty="0">
                <a:solidFill>
                  <a:srgbClr val="00F0DD"/>
                </a:solidFill>
                <a:latin typeface="Verdana"/>
                <a:cs typeface="Verdana"/>
              </a:rPr>
              <a:t>a</a:t>
            </a:r>
            <a:r>
              <a:rPr sz="4000" spc="380" dirty="0">
                <a:solidFill>
                  <a:srgbClr val="00F0DD"/>
                </a:solidFill>
                <a:latin typeface="Verdana"/>
                <a:cs typeface="Verdana"/>
              </a:rPr>
              <a:t>m</a:t>
            </a:r>
            <a:r>
              <a:rPr sz="4000" spc="45" dirty="0">
                <a:solidFill>
                  <a:srgbClr val="00F0DD"/>
                </a:solidFill>
                <a:latin typeface="Verdana"/>
                <a:cs typeface="Verdana"/>
              </a:rPr>
              <a:t>e</a:t>
            </a:r>
            <a:r>
              <a:rPr sz="4000" spc="-120" dirty="0">
                <a:solidFill>
                  <a:srgbClr val="00F0DD"/>
                </a:solidFill>
                <a:latin typeface="Verdana"/>
                <a:cs typeface="Verdana"/>
              </a:rPr>
              <a:t>s</a:t>
            </a:r>
            <a:r>
              <a:rPr sz="4000" dirty="0">
                <a:solidFill>
                  <a:srgbClr val="00F0DD"/>
                </a:solidFill>
                <a:latin typeface="Verdana"/>
                <a:cs typeface="Verdana"/>
              </a:rPr>
              <a:t>	</a:t>
            </a:r>
            <a:r>
              <a:rPr sz="4000" spc="130" dirty="0">
                <a:solidFill>
                  <a:srgbClr val="00F0DD"/>
                </a:solidFill>
                <a:latin typeface="Verdana"/>
                <a:cs typeface="Verdana"/>
              </a:rPr>
              <a:t>E</a:t>
            </a:r>
            <a:r>
              <a:rPr sz="4000" spc="-30" dirty="0">
                <a:solidFill>
                  <a:srgbClr val="00F0DD"/>
                </a:solidFill>
                <a:latin typeface="Verdana"/>
                <a:cs typeface="Verdana"/>
              </a:rPr>
              <a:t>a</a:t>
            </a:r>
            <a:r>
              <a:rPr sz="4000" spc="-130" dirty="0">
                <a:solidFill>
                  <a:srgbClr val="00F0DD"/>
                </a:solidFill>
                <a:latin typeface="Verdana"/>
                <a:cs typeface="Verdana"/>
              </a:rPr>
              <a:t>r</a:t>
            </a:r>
            <a:r>
              <a:rPr sz="4000" spc="-20" dirty="0">
                <a:solidFill>
                  <a:srgbClr val="00F0DD"/>
                </a:solidFill>
                <a:latin typeface="Verdana"/>
                <a:cs typeface="Verdana"/>
              </a:rPr>
              <a:t>l</a:t>
            </a:r>
            <a:r>
              <a:rPr sz="4000" spc="-185" dirty="0">
                <a:solidFill>
                  <a:srgbClr val="00F0DD"/>
                </a:solidFill>
                <a:latin typeface="Verdana"/>
                <a:cs typeface="Verdana"/>
              </a:rPr>
              <a:t>y</a:t>
            </a:r>
            <a:r>
              <a:rPr sz="4000" spc="-355" dirty="0">
                <a:solidFill>
                  <a:srgbClr val="00F0DD"/>
                </a:solidFill>
                <a:latin typeface="Verdana"/>
                <a:cs typeface="Verdana"/>
              </a:rPr>
              <a:t> </a:t>
            </a:r>
            <a:r>
              <a:rPr sz="4000" spc="235" dirty="0">
                <a:solidFill>
                  <a:srgbClr val="00F0DD"/>
                </a:solidFill>
                <a:latin typeface="Verdana"/>
                <a:cs typeface="Verdana"/>
              </a:rPr>
              <a:t>d</a:t>
            </a:r>
            <a:r>
              <a:rPr sz="4000" spc="-20" dirty="0">
                <a:solidFill>
                  <a:srgbClr val="00F0DD"/>
                </a:solidFill>
                <a:latin typeface="Verdana"/>
                <a:cs typeface="Verdana"/>
              </a:rPr>
              <a:t>i</a:t>
            </a:r>
            <a:r>
              <a:rPr sz="4000" spc="260" dirty="0">
                <a:solidFill>
                  <a:srgbClr val="00F0DD"/>
                </a:solidFill>
                <a:latin typeface="Verdana"/>
                <a:cs typeface="Verdana"/>
              </a:rPr>
              <a:t>g</a:t>
            </a:r>
            <a:r>
              <a:rPr sz="4000" spc="-20" dirty="0">
                <a:solidFill>
                  <a:srgbClr val="00F0DD"/>
                </a:solidFill>
                <a:latin typeface="Verdana"/>
                <a:cs typeface="Verdana"/>
              </a:rPr>
              <a:t>i</a:t>
            </a:r>
            <a:r>
              <a:rPr sz="4000" spc="55" dirty="0">
                <a:solidFill>
                  <a:srgbClr val="00F0DD"/>
                </a:solidFill>
                <a:latin typeface="Verdana"/>
                <a:cs typeface="Verdana"/>
              </a:rPr>
              <a:t>t</a:t>
            </a:r>
            <a:r>
              <a:rPr sz="4000" spc="-30" dirty="0">
                <a:solidFill>
                  <a:srgbClr val="00F0DD"/>
                </a:solidFill>
                <a:latin typeface="Verdana"/>
                <a:cs typeface="Verdana"/>
              </a:rPr>
              <a:t>a</a:t>
            </a:r>
            <a:r>
              <a:rPr sz="4000" spc="-15" dirty="0">
                <a:solidFill>
                  <a:srgbClr val="00F0DD"/>
                </a:solidFill>
                <a:latin typeface="Verdana"/>
                <a:cs typeface="Verdana"/>
              </a:rPr>
              <a:t>l</a:t>
            </a:r>
            <a:r>
              <a:rPr sz="4000" spc="-355" dirty="0">
                <a:solidFill>
                  <a:srgbClr val="00F0DD"/>
                </a:solidFill>
                <a:latin typeface="Verdana"/>
                <a:cs typeface="Verdana"/>
              </a:rPr>
              <a:t> </a:t>
            </a:r>
            <a:r>
              <a:rPr sz="4000" spc="-20" dirty="0">
                <a:solidFill>
                  <a:srgbClr val="00F0DD"/>
                </a:solidFill>
                <a:latin typeface="Verdana"/>
                <a:cs typeface="Verdana"/>
              </a:rPr>
              <a:t>i</a:t>
            </a:r>
            <a:r>
              <a:rPr sz="4000" spc="380" dirty="0">
                <a:solidFill>
                  <a:srgbClr val="00F0DD"/>
                </a:solidFill>
                <a:latin typeface="Verdana"/>
                <a:cs typeface="Verdana"/>
              </a:rPr>
              <a:t>m</a:t>
            </a:r>
            <a:r>
              <a:rPr sz="4000" spc="235" dirty="0">
                <a:solidFill>
                  <a:srgbClr val="00F0DD"/>
                </a:solidFill>
                <a:latin typeface="Verdana"/>
                <a:cs typeface="Verdana"/>
              </a:rPr>
              <a:t>p</a:t>
            </a:r>
            <a:r>
              <a:rPr sz="4000" spc="-20" dirty="0">
                <a:solidFill>
                  <a:srgbClr val="00F0DD"/>
                </a:solidFill>
                <a:latin typeface="Verdana"/>
                <a:cs typeface="Verdana"/>
              </a:rPr>
              <a:t>l</a:t>
            </a:r>
            <a:r>
              <a:rPr sz="4000" spc="45" dirty="0">
                <a:solidFill>
                  <a:srgbClr val="00F0DD"/>
                </a:solidFill>
                <a:latin typeface="Verdana"/>
                <a:cs typeface="Verdana"/>
              </a:rPr>
              <a:t>e</a:t>
            </a:r>
            <a:r>
              <a:rPr sz="4000" spc="380" dirty="0">
                <a:solidFill>
                  <a:srgbClr val="00F0DD"/>
                </a:solidFill>
                <a:latin typeface="Verdana"/>
                <a:cs typeface="Verdana"/>
              </a:rPr>
              <a:t>m</a:t>
            </a:r>
            <a:r>
              <a:rPr sz="4000" spc="45" dirty="0">
                <a:solidFill>
                  <a:srgbClr val="00F0DD"/>
                </a:solidFill>
                <a:latin typeface="Verdana"/>
                <a:cs typeface="Verdana"/>
              </a:rPr>
              <a:t>e</a:t>
            </a:r>
            <a:r>
              <a:rPr sz="4000" spc="185" dirty="0">
                <a:solidFill>
                  <a:srgbClr val="00F0DD"/>
                </a:solidFill>
                <a:latin typeface="Verdana"/>
                <a:cs typeface="Verdana"/>
              </a:rPr>
              <a:t>n</a:t>
            </a:r>
            <a:r>
              <a:rPr sz="4000" spc="55" dirty="0">
                <a:solidFill>
                  <a:srgbClr val="00F0DD"/>
                </a:solidFill>
                <a:latin typeface="Verdana"/>
                <a:cs typeface="Verdana"/>
              </a:rPr>
              <a:t>t</a:t>
            </a:r>
            <a:r>
              <a:rPr sz="4000" spc="-30" dirty="0">
                <a:solidFill>
                  <a:srgbClr val="00F0DD"/>
                </a:solidFill>
                <a:latin typeface="Verdana"/>
                <a:cs typeface="Verdana"/>
              </a:rPr>
              <a:t>a</a:t>
            </a:r>
            <a:r>
              <a:rPr sz="4000" spc="55" dirty="0">
                <a:solidFill>
                  <a:srgbClr val="00F0DD"/>
                </a:solidFill>
                <a:latin typeface="Verdana"/>
                <a:cs typeface="Verdana"/>
              </a:rPr>
              <a:t>t</a:t>
            </a:r>
            <a:r>
              <a:rPr sz="4000" spc="-20" dirty="0">
                <a:solidFill>
                  <a:srgbClr val="00F0DD"/>
                </a:solidFill>
                <a:latin typeface="Verdana"/>
                <a:cs typeface="Verdana"/>
              </a:rPr>
              <a:t>i</a:t>
            </a:r>
            <a:r>
              <a:rPr sz="4000" spc="95" dirty="0">
                <a:solidFill>
                  <a:srgbClr val="00F0DD"/>
                </a:solidFill>
                <a:latin typeface="Verdana"/>
                <a:cs typeface="Verdana"/>
              </a:rPr>
              <a:t>o</a:t>
            </a:r>
            <a:r>
              <a:rPr sz="4000" spc="185" dirty="0">
                <a:solidFill>
                  <a:srgbClr val="00F0DD"/>
                </a:solidFill>
                <a:latin typeface="Verdana"/>
                <a:cs typeface="Verdana"/>
              </a:rPr>
              <a:t>n</a:t>
            </a:r>
            <a:r>
              <a:rPr sz="4000" spc="-120" dirty="0">
                <a:solidFill>
                  <a:srgbClr val="00F0DD"/>
                </a:solidFill>
                <a:latin typeface="Verdana"/>
                <a:cs typeface="Verdana"/>
              </a:rPr>
              <a:t>s</a:t>
            </a:r>
            <a:endParaRPr sz="400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610800" y="3327705"/>
            <a:ext cx="8385175" cy="248793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065" marR="5080" algn="ctr">
              <a:lnSpc>
                <a:spcPct val="101000"/>
              </a:lnSpc>
              <a:spcBef>
                <a:spcPts val="85"/>
              </a:spcBef>
            </a:pPr>
            <a:r>
              <a:rPr sz="4000" spc="-160" dirty="0">
                <a:solidFill>
                  <a:srgbClr val="9FF600"/>
                </a:solidFill>
                <a:latin typeface="Verdana"/>
                <a:cs typeface="Verdana"/>
              </a:rPr>
              <a:t>T</a:t>
            </a:r>
            <a:r>
              <a:rPr sz="4000" spc="185" dirty="0">
                <a:solidFill>
                  <a:srgbClr val="9FF600"/>
                </a:solidFill>
                <a:latin typeface="Verdana"/>
                <a:cs typeface="Verdana"/>
              </a:rPr>
              <a:t>h</a:t>
            </a:r>
            <a:r>
              <a:rPr sz="4000" spc="50" dirty="0">
                <a:solidFill>
                  <a:srgbClr val="9FF600"/>
                </a:solidFill>
                <a:latin typeface="Verdana"/>
                <a:cs typeface="Verdana"/>
              </a:rPr>
              <a:t>e</a:t>
            </a:r>
            <a:r>
              <a:rPr sz="4000" spc="-355" dirty="0">
                <a:solidFill>
                  <a:srgbClr val="9FF600"/>
                </a:solidFill>
                <a:latin typeface="Verdana"/>
                <a:cs typeface="Verdana"/>
              </a:rPr>
              <a:t> </a:t>
            </a:r>
            <a:r>
              <a:rPr sz="4000" spc="-15" dirty="0">
                <a:solidFill>
                  <a:srgbClr val="9FF600"/>
                </a:solidFill>
                <a:latin typeface="Verdana"/>
                <a:cs typeface="Verdana"/>
              </a:rPr>
              <a:t>e</a:t>
            </a:r>
            <a:r>
              <a:rPr sz="4000" spc="-30" dirty="0">
                <a:solidFill>
                  <a:srgbClr val="9FF600"/>
                </a:solidFill>
                <a:latin typeface="Verdana"/>
                <a:cs typeface="Verdana"/>
              </a:rPr>
              <a:t>a</a:t>
            </a:r>
            <a:r>
              <a:rPr sz="4000" spc="-130" dirty="0">
                <a:solidFill>
                  <a:srgbClr val="9FF600"/>
                </a:solidFill>
                <a:latin typeface="Verdana"/>
                <a:cs typeface="Verdana"/>
              </a:rPr>
              <a:t>r</a:t>
            </a:r>
            <a:r>
              <a:rPr sz="4000" spc="-20" dirty="0">
                <a:solidFill>
                  <a:srgbClr val="9FF600"/>
                </a:solidFill>
                <a:latin typeface="Verdana"/>
                <a:cs typeface="Verdana"/>
              </a:rPr>
              <a:t>l</a:t>
            </a:r>
            <a:r>
              <a:rPr sz="4000" spc="-185" dirty="0">
                <a:solidFill>
                  <a:srgbClr val="9FF600"/>
                </a:solidFill>
                <a:latin typeface="Verdana"/>
                <a:cs typeface="Verdana"/>
              </a:rPr>
              <a:t>y</a:t>
            </a:r>
            <a:r>
              <a:rPr sz="4000" spc="-355" dirty="0">
                <a:solidFill>
                  <a:srgbClr val="9FF600"/>
                </a:solidFill>
                <a:latin typeface="Verdana"/>
                <a:cs typeface="Verdana"/>
              </a:rPr>
              <a:t> </a:t>
            </a:r>
            <a:r>
              <a:rPr sz="4000" spc="235" dirty="0">
                <a:solidFill>
                  <a:srgbClr val="9FF600"/>
                </a:solidFill>
                <a:latin typeface="Verdana"/>
                <a:cs typeface="Verdana"/>
              </a:rPr>
              <a:t>d</a:t>
            </a:r>
            <a:r>
              <a:rPr sz="4000" spc="-20" dirty="0">
                <a:solidFill>
                  <a:srgbClr val="9FF600"/>
                </a:solidFill>
                <a:latin typeface="Verdana"/>
                <a:cs typeface="Verdana"/>
              </a:rPr>
              <a:t>i</a:t>
            </a:r>
            <a:r>
              <a:rPr sz="4000" spc="260" dirty="0">
                <a:solidFill>
                  <a:srgbClr val="9FF600"/>
                </a:solidFill>
                <a:latin typeface="Verdana"/>
                <a:cs typeface="Verdana"/>
              </a:rPr>
              <a:t>g</a:t>
            </a:r>
            <a:r>
              <a:rPr sz="4000" spc="-20" dirty="0">
                <a:solidFill>
                  <a:srgbClr val="9FF600"/>
                </a:solidFill>
                <a:latin typeface="Verdana"/>
                <a:cs typeface="Verdana"/>
              </a:rPr>
              <a:t>i</a:t>
            </a:r>
            <a:r>
              <a:rPr sz="4000" spc="55" dirty="0">
                <a:solidFill>
                  <a:srgbClr val="9FF600"/>
                </a:solidFill>
                <a:latin typeface="Verdana"/>
                <a:cs typeface="Verdana"/>
              </a:rPr>
              <a:t>t</a:t>
            </a:r>
            <a:r>
              <a:rPr sz="4000" spc="-30" dirty="0">
                <a:solidFill>
                  <a:srgbClr val="9FF600"/>
                </a:solidFill>
                <a:latin typeface="Verdana"/>
                <a:cs typeface="Verdana"/>
              </a:rPr>
              <a:t>a</a:t>
            </a:r>
            <a:r>
              <a:rPr sz="4000" spc="-15" dirty="0">
                <a:solidFill>
                  <a:srgbClr val="9FF600"/>
                </a:solidFill>
                <a:latin typeface="Verdana"/>
                <a:cs typeface="Verdana"/>
              </a:rPr>
              <a:t>l</a:t>
            </a:r>
            <a:r>
              <a:rPr sz="4000" spc="-355" dirty="0">
                <a:solidFill>
                  <a:srgbClr val="9FF600"/>
                </a:solidFill>
                <a:latin typeface="Verdana"/>
                <a:cs typeface="Verdana"/>
              </a:rPr>
              <a:t> </a:t>
            </a:r>
            <a:r>
              <a:rPr sz="4000" spc="-250" dirty="0">
                <a:solidFill>
                  <a:srgbClr val="9FF600"/>
                </a:solidFill>
                <a:latin typeface="Verdana"/>
                <a:cs typeface="Verdana"/>
              </a:rPr>
              <a:t>v</a:t>
            </a:r>
            <a:r>
              <a:rPr sz="4000" spc="45" dirty="0">
                <a:solidFill>
                  <a:srgbClr val="9FF600"/>
                </a:solidFill>
                <a:latin typeface="Verdana"/>
                <a:cs typeface="Verdana"/>
              </a:rPr>
              <a:t>e</a:t>
            </a:r>
            <a:r>
              <a:rPr sz="4000" spc="-105" dirty="0">
                <a:solidFill>
                  <a:srgbClr val="9FF600"/>
                </a:solidFill>
                <a:latin typeface="Verdana"/>
                <a:cs typeface="Verdana"/>
              </a:rPr>
              <a:t>r</a:t>
            </a:r>
            <a:r>
              <a:rPr sz="4000" spc="-125" dirty="0">
                <a:solidFill>
                  <a:srgbClr val="9FF600"/>
                </a:solidFill>
                <a:latin typeface="Verdana"/>
                <a:cs typeface="Verdana"/>
              </a:rPr>
              <a:t>s</a:t>
            </a:r>
            <a:r>
              <a:rPr sz="4000" spc="-20" dirty="0">
                <a:solidFill>
                  <a:srgbClr val="9FF600"/>
                </a:solidFill>
                <a:latin typeface="Verdana"/>
                <a:cs typeface="Verdana"/>
              </a:rPr>
              <a:t>i</a:t>
            </a:r>
            <a:r>
              <a:rPr sz="4000" spc="95" dirty="0">
                <a:solidFill>
                  <a:srgbClr val="9FF600"/>
                </a:solidFill>
                <a:latin typeface="Verdana"/>
                <a:cs typeface="Verdana"/>
              </a:rPr>
              <a:t>o</a:t>
            </a:r>
            <a:r>
              <a:rPr sz="4000" spc="190" dirty="0">
                <a:solidFill>
                  <a:srgbClr val="9FF600"/>
                </a:solidFill>
                <a:latin typeface="Verdana"/>
                <a:cs typeface="Verdana"/>
              </a:rPr>
              <a:t>n</a:t>
            </a:r>
            <a:r>
              <a:rPr sz="4000" spc="-355" dirty="0">
                <a:solidFill>
                  <a:srgbClr val="9FF600"/>
                </a:solidFill>
                <a:latin typeface="Verdana"/>
                <a:cs typeface="Verdana"/>
              </a:rPr>
              <a:t> </a:t>
            </a:r>
            <a:r>
              <a:rPr sz="4000" spc="95" dirty="0">
                <a:solidFill>
                  <a:srgbClr val="9FF600"/>
                </a:solidFill>
                <a:latin typeface="Verdana"/>
                <a:cs typeface="Verdana"/>
              </a:rPr>
              <a:t>o</a:t>
            </a:r>
            <a:r>
              <a:rPr sz="4000" spc="-40" dirty="0">
                <a:solidFill>
                  <a:srgbClr val="9FF600"/>
                </a:solidFill>
                <a:latin typeface="Verdana"/>
                <a:cs typeface="Verdana"/>
              </a:rPr>
              <a:t>f</a:t>
            </a:r>
            <a:r>
              <a:rPr sz="4000" spc="-355" dirty="0">
                <a:solidFill>
                  <a:srgbClr val="9FF600"/>
                </a:solidFill>
                <a:latin typeface="Verdana"/>
                <a:cs typeface="Verdana"/>
              </a:rPr>
              <a:t> </a:t>
            </a:r>
            <a:r>
              <a:rPr sz="4000" spc="55" dirty="0">
                <a:solidFill>
                  <a:srgbClr val="9FF600"/>
                </a:solidFill>
                <a:latin typeface="Verdana"/>
                <a:cs typeface="Verdana"/>
              </a:rPr>
              <a:t>t</a:t>
            </a:r>
            <a:r>
              <a:rPr sz="4000" spc="-20" dirty="0">
                <a:solidFill>
                  <a:srgbClr val="9FF600"/>
                </a:solidFill>
                <a:latin typeface="Verdana"/>
                <a:cs typeface="Verdana"/>
              </a:rPr>
              <a:t>i</a:t>
            </a:r>
            <a:r>
              <a:rPr sz="4000" spc="185" dirty="0">
                <a:solidFill>
                  <a:srgbClr val="9FF600"/>
                </a:solidFill>
                <a:latin typeface="Verdana"/>
                <a:cs typeface="Verdana"/>
              </a:rPr>
              <a:t>c</a:t>
            </a:r>
            <a:r>
              <a:rPr sz="4000" spc="-355" dirty="0">
                <a:solidFill>
                  <a:srgbClr val="9FF600"/>
                </a:solidFill>
                <a:latin typeface="Verdana"/>
                <a:cs typeface="Verdana"/>
              </a:rPr>
              <a:t> </a:t>
            </a:r>
            <a:r>
              <a:rPr sz="4000" spc="55" dirty="0">
                <a:solidFill>
                  <a:srgbClr val="9FF600"/>
                </a:solidFill>
                <a:latin typeface="Verdana"/>
                <a:cs typeface="Verdana"/>
              </a:rPr>
              <a:t>t</a:t>
            </a:r>
            <a:r>
              <a:rPr sz="4000" spc="-30" dirty="0">
                <a:solidFill>
                  <a:srgbClr val="9FF600"/>
                </a:solidFill>
                <a:latin typeface="Verdana"/>
                <a:cs typeface="Verdana"/>
              </a:rPr>
              <a:t>a</a:t>
            </a:r>
            <a:r>
              <a:rPr sz="4000" spc="145" dirty="0">
                <a:solidFill>
                  <a:srgbClr val="9FF600"/>
                </a:solidFill>
                <a:latin typeface="Verdana"/>
                <a:cs typeface="Verdana"/>
              </a:rPr>
              <a:t>c  </a:t>
            </a:r>
            <a:r>
              <a:rPr sz="4000" spc="-20" dirty="0">
                <a:solidFill>
                  <a:srgbClr val="9FF600"/>
                </a:solidFill>
                <a:latin typeface="Verdana"/>
                <a:cs typeface="Verdana"/>
              </a:rPr>
              <a:t>t</a:t>
            </a:r>
            <a:r>
              <a:rPr sz="4000" spc="95" dirty="0">
                <a:solidFill>
                  <a:srgbClr val="9FF600"/>
                </a:solidFill>
                <a:latin typeface="Verdana"/>
                <a:cs typeface="Verdana"/>
              </a:rPr>
              <a:t>o</a:t>
            </a:r>
            <a:r>
              <a:rPr sz="4000" spc="50" dirty="0">
                <a:solidFill>
                  <a:srgbClr val="9FF600"/>
                </a:solidFill>
                <a:latin typeface="Verdana"/>
                <a:cs typeface="Verdana"/>
              </a:rPr>
              <a:t>e</a:t>
            </a:r>
            <a:r>
              <a:rPr sz="4000" spc="-355" dirty="0">
                <a:solidFill>
                  <a:srgbClr val="9FF600"/>
                </a:solidFill>
                <a:latin typeface="Verdana"/>
                <a:cs typeface="Verdana"/>
              </a:rPr>
              <a:t> </a:t>
            </a:r>
            <a:r>
              <a:rPr sz="4000" spc="-30" dirty="0">
                <a:solidFill>
                  <a:srgbClr val="9FF600"/>
                </a:solidFill>
                <a:latin typeface="Verdana"/>
                <a:cs typeface="Verdana"/>
              </a:rPr>
              <a:t>a</a:t>
            </a:r>
            <a:r>
              <a:rPr sz="4000" spc="235" dirty="0">
                <a:solidFill>
                  <a:srgbClr val="9FF600"/>
                </a:solidFill>
                <a:latin typeface="Verdana"/>
                <a:cs typeface="Verdana"/>
              </a:rPr>
              <a:t>pp</a:t>
            </a:r>
            <a:r>
              <a:rPr sz="4000" spc="-15" dirty="0">
                <a:solidFill>
                  <a:srgbClr val="9FF600"/>
                </a:solidFill>
                <a:latin typeface="Verdana"/>
                <a:cs typeface="Verdana"/>
              </a:rPr>
              <a:t>e</a:t>
            </a:r>
            <a:r>
              <a:rPr sz="4000" spc="-30" dirty="0">
                <a:solidFill>
                  <a:srgbClr val="9FF600"/>
                </a:solidFill>
                <a:latin typeface="Verdana"/>
                <a:cs typeface="Verdana"/>
              </a:rPr>
              <a:t>a</a:t>
            </a:r>
            <a:r>
              <a:rPr sz="4000" spc="-150" dirty="0">
                <a:solidFill>
                  <a:srgbClr val="9FF600"/>
                </a:solidFill>
                <a:latin typeface="Verdana"/>
                <a:cs typeface="Verdana"/>
              </a:rPr>
              <a:t>r</a:t>
            </a:r>
            <a:r>
              <a:rPr sz="4000" spc="45" dirty="0">
                <a:solidFill>
                  <a:srgbClr val="9FF600"/>
                </a:solidFill>
                <a:latin typeface="Verdana"/>
                <a:cs typeface="Verdana"/>
              </a:rPr>
              <a:t>e</a:t>
            </a:r>
            <a:r>
              <a:rPr sz="4000" spc="240" dirty="0">
                <a:solidFill>
                  <a:srgbClr val="9FF600"/>
                </a:solidFill>
                <a:latin typeface="Verdana"/>
                <a:cs typeface="Verdana"/>
              </a:rPr>
              <a:t>d</a:t>
            </a:r>
            <a:r>
              <a:rPr sz="4000" spc="-355" dirty="0">
                <a:solidFill>
                  <a:srgbClr val="9FF600"/>
                </a:solidFill>
                <a:latin typeface="Verdana"/>
                <a:cs typeface="Verdana"/>
              </a:rPr>
              <a:t> </a:t>
            </a:r>
            <a:r>
              <a:rPr sz="4000" spc="-30" dirty="0">
                <a:solidFill>
                  <a:srgbClr val="9FF600"/>
                </a:solidFill>
                <a:latin typeface="Verdana"/>
                <a:cs typeface="Verdana"/>
              </a:rPr>
              <a:t>a</a:t>
            </a:r>
            <a:r>
              <a:rPr sz="4000" spc="60" dirty="0">
                <a:solidFill>
                  <a:srgbClr val="9FF600"/>
                </a:solidFill>
                <a:latin typeface="Verdana"/>
                <a:cs typeface="Verdana"/>
              </a:rPr>
              <a:t>t</a:t>
            </a:r>
            <a:r>
              <a:rPr sz="4000" spc="-355" dirty="0">
                <a:solidFill>
                  <a:srgbClr val="9FF600"/>
                </a:solidFill>
                <a:latin typeface="Verdana"/>
                <a:cs typeface="Verdana"/>
              </a:rPr>
              <a:t> </a:t>
            </a:r>
            <a:r>
              <a:rPr sz="4000" spc="235" dirty="0">
                <a:solidFill>
                  <a:srgbClr val="9FF600"/>
                </a:solidFill>
                <a:latin typeface="Verdana"/>
                <a:cs typeface="Verdana"/>
              </a:rPr>
              <a:t>p</a:t>
            </a:r>
            <a:r>
              <a:rPr sz="4000" spc="45" dirty="0">
                <a:solidFill>
                  <a:srgbClr val="9FF600"/>
                </a:solidFill>
                <a:latin typeface="Verdana"/>
                <a:cs typeface="Verdana"/>
              </a:rPr>
              <a:t>e</a:t>
            </a:r>
            <a:r>
              <a:rPr sz="4000" spc="-105" dirty="0">
                <a:solidFill>
                  <a:srgbClr val="9FF600"/>
                </a:solidFill>
                <a:latin typeface="Verdana"/>
                <a:cs typeface="Verdana"/>
              </a:rPr>
              <a:t>r</a:t>
            </a:r>
            <a:r>
              <a:rPr sz="4000" spc="-125" dirty="0">
                <a:solidFill>
                  <a:srgbClr val="9FF600"/>
                </a:solidFill>
                <a:latin typeface="Verdana"/>
                <a:cs typeface="Verdana"/>
              </a:rPr>
              <a:t>s</a:t>
            </a:r>
            <a:r>
              <a:rPr sz="4000" spc="95" dirty="0">
                <a:solidFill>
                  <a:srgbClr val="9FF600"/>
                </a:solidFill>
                <a:latin typeface="Verdana"/>
                <a:cs typeface="Verdana"/>
              </a:rPr>
              <a:t>o</a:t>
            </a:r>
            <a:r>
              <a:rPr sz="4000" spc="185" dirty="0">
                <a:solidFill>
                  <a:srgbClr val="9FF600"/>
                </a:solidFill>
                <a:latin typeface="Verdana"/>
                <a:cs typeface="Verdana"/>
              </a:rPr>
              <a:t>n</a:t>
            </a:r>
            <a:r>
              <a:rPr sz="4000" spc="-30" dirty="0">
                <a:solidFill>
                  <a:srgbClr val="9FF600"/>
                </a:solidFill>
                <a:latin typeface="Verdana"/>
                <a:cs typeface="Verdana"/>
              </a:rPr>
              <a:t>a</a:t>
            </a:r>
            <a:r>
              <a:rPr sz="4000" spc="-20" dirty="0">
                <a:solidFill>
                  <a:srgbClr val="9FF600"/>
                </a:solidFill>
                <a:latin typeface="Verdana"/>
                <a:cs typeface="Verdana"/>
              </a:rPr>
              <a:t>l  </a:t>
            </a:r>
            <a:r>
              <a:rPr sz="4000" spc="145" dirty="0">
                <a:solidFill>
                  <a:srgbClr val="9FF600"/>
                </a:solidFill>
                <a:latin typeface="Verdana"/>
                <a:cs typeface="Verdana"/>
              </a:rPr>
              <a:t>c</a:t>
            </a:r>
            <a:r>
              <a:rPr sz="4000" spc="95" dirty="0">
                <a:solidFill>
                  <a:srgbClr val="9FF600"/>
                </a:solidFill>
                <a:latin typeface="Verdana"/>
                <a:cs typeface="Verdana"/>
              </a:rPr>
              <a:t>o</a:t>
            </a:r>
            <a:r>
              <a:rPr sz="4000" spc="380" dirty="0">
                <a:solidFill>
                  <a:srgbClr val="9FF600"/>
                </a:solidFill>
                <a:latin typeface="Verdana"/>
                <a:cs typeface="Verdana"/>
              </a:rPr>
              <a:t>m</a:t>
            </a:r>
            <a:r>
              <a:rPr sz="4000" spc="235" dirty="0">
                <a:solidFill>
                  <a:srgbClr val="9FF600"/>
                </a:solidFill>
                <a:latin typeface="Verdana"/>
                <a:cs typeface="Verdana"/>
              </a:rPr>
              <a:t>p</a:t>
            </a:r>
            <a:r>
              <a:rPr sz="4000" spc="170" dirty="0">
                <a:solidFill>
                  <a:srgbClr val="9FF600"/>
                </a:solidFill>
                <a:latin typeface="Verdana"/>
                <a:cs typeface="Verdana"/>
              </a:rPr>
              <a:t>u</a:t>
            </a:r>
            <a:r>
              <a:rPr sz="4000" spc="-20" dirty="0">
                <a:solidFill>
                  <a:srgbClr val="9FF600"/>
                </a:solidFill>
                <a:latin typeface="Verdana"/>
                <a:cs typeface="Verdana"/>
              </a:rPr>
              <a:t>t</a:t>
            </a:r>
            <a:r>
              <a:rPr sz="4000" spc="45" dirty="0">
                <a:solidFill>
                  <a:srgbClr val="9FF600"/>
                </a:solidFill>
                <a:latin typeface="Verdana"/>
                <a:cs typeface="Verdana"/>
              </a:rPr>
              <a:t>e</a:t>
            </a:r>
            <a:r>
              <a:rPr sz="4000" spc="-105" dirty="0">
                <a:solidFill>
                  <a:srgbClr val="9FF600"/>
                </a:solidFill>
                <a:latin typeface="Verdana"/>
                <a:cs typeface="Verdana"/>
              </a:rPr>
              <a:t>r</a:t>
            </a:r>
            <a:r>
              <a:rPr sz="4000" spc="-120" dirty="0">
                <a:solidFill>
                  <a:srgbClr val="9FF600"/>
                </a:solidFill>
                <a:latin typeface="Verdana"/>
                <a:cs typeface="Verdana"/>
              </a:rPr>
              <a:t>s</a:t>
            </a:r>
            <a:r>
              <a:rPr sz="4000" spc="-355" dirty="0">
                <a:solidFill>
                  <a:srgbClr val="9FF600"/>
                </a:solidFill>
                <a:latin typeface="Verdana"/>
                <a:cs typeface="Verdana"/>
              </a:rPr>
              <a:t> </a:t>
            </a:r>
            <a:r>
              <a:rPr sz="4000" spc="-30" dirty="0">
                <a:solidFill>
                  <a:srgbClr val="9FF600"/>
                </a:solidFill>
                <a:latin typeface="Verdana"/>
                <a:cs typeface="Verdana"/>
              </a:rPr>
              <a:t>a</a:t>
            </a:r>
            <a:r>
              <a:rPr sz="4000" spc="185" dirty="0">
                <a:solidFill>
                  <a:srgbClr val="9FF600"/>
                </a:solidFill>
                <a:latin typeface="Verdana"/>
                <a:cs typeface="Verdana"/>
              </a:rPr>
              <a:t>n</a:t>
            </a:r>
            <a:r>
              <a:rPr sz="4000" spc="240" dirty="0">
                <a:solidFill>
                  <a:srgbClr val="9FF600"/>
                </a:solidFill>
                <a:latin typeface="Verdana"/>
                <a:cs typeface="Verdana"/>
              </a:rPr>
              <a:t>d</a:t>
            </a:r>
            <a:r>
              <a:rPr sz="4000" spc="-355" dirty="0">
                <a:solidFill>
                  <a:srgbClr val="9FF600"/>
                </a:solidFill>
                <a:latin typeface="Verdana"/>
                <a:cs typeface="Verdana"/>
              </a:rPr>
              <a:t> </a:t>
            </a:r>
            <a:r>
              <a:rPr sz="4000" spc="185" dirty="0">
                <a:solidFill>
                  <a:srgbClr val="9FF600"/>
                </a:solidFill>
                <a:latin typeface="Verdana"/>
                <a:cs typeface="Verdana"/>
              </a:rPr>
              <a:t>h</a:t>
            </a:r>
            <a:r>
              <a:rPr sz="4000" spc="-30" dirty="0">
                <a:solidFill>
                  <a:srgbClr val="9FF600"/>
                </a:solidFill>
                <a:latin typeface="Verdana"/>
                <a:cs typeface="Verdana"/>
              </a:rPr>
              <a:t>a</a:t>
            </a:r>
            <a:r>
              <a:rPr sz="4000" spc="185" dirty="0">
                <a:solidFill>
                  <a:srgbClr val="9FF600"/>
                </a:solidFill>
                <a:latin typeface="Verdana"/>
                <a:cs typeface="Verdana"/>
              </a:rPr>
              <a:t>n</a:t>
            </a:r>
            <a:r>
              <a:rPr sz="4000" spc="240" dirty="0">
                <a:solidFill>
                  <a:srgbClr val="9FF600"/>
                </a:solidFill>
                <a:latin typeface="Verdana"/>
                <a:cs typeface="Verdana"/>
              </a:rPr>
              <a:t>d</a:t>
            </a:r>
            <a:r>
              <a:rPr sz="4000" spc="-355" dirty="0">
                <a:solidFill>
                  <a:srgbClr val="9FF600"/>
                </a:solidFill>
                <a:latin typeface="Verdana"/>
                <a:cs typeface="Verdana"/>
              </a:rPr>
              <a:t> </a:t>
            </a:r>
            <a:r>
              <a:rPr sz="4000" spc="185" dirty="0">
                <a:solidFill>
                  <a:srgbClr val="9FF600"/>
                </a:solidFill>
                <a:latin typeface="Verdana"/>
                <a:cs typeface="Verdana"/>
              </a:rPr>
              <a:t>h</a:t>
            </a:r>
            <a:r>
              <a:rPr sz="4000" spc="45" dirty="0">
                <a:solidFill>
                  <a:srgbClr val="9FF600"/>
                </a:solidFill>
                <a:latin typeface="Verdana"/>
                <a:cs typeface="Verdana"/>
              </a:rPr>
              <a:t>e</a:t>
            </a:r>
            <a:r>
              <a:rPr sz="4000" spc="-20" dirty="0">
                <a:solidFill>
                  <a:srgbClr val="9FF600"/>
                </a:solidFill>
                <a:latin typeface="Verdana"/>
                <a:cs typeface="Verdana"/>
              </a:rPr>
              <a:t>l</a:t>
            </a:r>
            <a:r>
              <a:rPr sz="4000" spc="170" dirty="0">
                <a:solidFill>
                  <a:srgbClr val="9FF600"/>
                </a:solidFill>
                <a:latin typeface="Verdana"/>
                <a:cs typeface="Verdana"/>
              </a:rPr>
              <a:t>d  </a:t>
            </a:r>
            <a:r>
              <a:rPr sz="4000" spc="145" dirty="0">
                <a:solidFill>
                  <a:srgbClr val="9FF600"/>
                </a:solidFill>
                <a:latin typeface="Verdana"/>
                <a:cs typeface="Verdana"/>
              </a:rPr>
              <a:t>c</a:t>
            </a:r>
            <a:r>
              <a:rPr sz="4000" spc="95" dirty="0">
                <a:solidFill>
                  <a:srgbClr val="9FF600"/>
                </a:solidFill>
                <a:latin typeface="Verdana"/>
                <a:cs typeface="Verdana"/>
              </a:rPr>
              <a:t>o</a:t>
            </a:r>
            <a:r>
              <a:rPr sz="4000" spc="185" dirty="0">
                <a:solidFill>
                  <a:srgbClr val="9FF600"/>
                </a:solidFill>
                <a:latin typeface="Verdana"/>
                <a:cs typeface="Verdana"/>
              </a:rPr>
              <a:t>n</a:t>
            </a:r>
            <a:r>
              <a:rPr sz="4000" spc="-125" dirty="0">
                <a:solidFill>
                  <a:srgbClr val="9FF600"/>
                </a:solidFill>
                <a:latin typeface="Verdana"/>
                <a:cs typeface="Verdana"/>
              </a:rPr>
              <a:t>s</a:t>
            </a:r>
            <a:r>
              <a:rPr sz="4000" spc="95" dirty="0">
                <a:solidFill>
                  <a:srgbClr val="9FF600"/>
                </a:solidFill>
                <a:latin typeface="Verdana"/>
                <a:cs typeface="Verdana"/>
              </a:rPr>
              <a:t>o</a:t>
            </a:r>
            <a:r>
              <a:rPr sz="4000" spc="-20" dirty="0">
                <a:solidFill>
                  <a:srgbClr val="9FF600"/>
                </a:solidFill>
                <a:latin typeface="Verdana"/>
                <a:cs typeface="Verdana"/>
              </a:rPr>
              <a:t>l</a:t>
            </a:r>
            <a:r>
              <a:rPr sz="4000" spc="50" dirty="0">
                <a:solidFill>
                  <a:srgbClr val="9FF600"/>
                </a:solidFill>
                <a:latin typeface="Verdana"/>
                <a:cs typeface="Verdana"/>
              </a:rPr>
              <a:t>e</a:t>
            </a:r>
            <a:r>
              <a:rPr sz="4000" spc="-355" dirty="0">
                <a:solidFill>
                  <a:srgbClr val="9FF600"/>
                </a:solidFill>
                <a:latin typeface="Verdana"/>
                <a:cs typeface="Verdana"/>
              </a:rPr>
              <a:t> </a:t>
            </a:r>
            <a:r>
              <a:rPr sz="4000" spc="-20" dirty="0">
                <a:solidFill>
                  <a:srgbClr val="9FF600"/>
                </a:solidFill>
                <a:latin typeface="Verdana"/>
                <a:cs typeface="Verdana"/>
              </a:rPr>
              <a:t>i</a:t>
            </a:r>
            <a:r>
              <a:rPr sz="4000" spc="190" dirty="0">
                <a:solidFill>
                  <a:srgbClr val="9FF600"/>
                </a:solidFill>
                <a:latin typeface="Verdana"/>
                <a:cs typeface="Verdana"/>
              </a:rPr>
              <a:t>n</a:t>
            </a:r>
            <a:r>
              <a:rPr sz="4000" spc="-355" dirty="0">
                <a:solidFill>
                  <a:srgbClr val="9FF600"/>
                </a:solidFill>
                <a:latin typeface="Verdana"/>
                <a:cs typeface="Verdana"/>
              </a:rPr>
              <a:t> </a:t>
            </a:r>
            <a:r>
              <a:rPr sz="4000" spc="55" dirty="0">
                <a:solidFill>
                  <a:srgbClr val="9FF600"/>
                </a:solidFill>
                <a:latin typeface="Verdana"/>
                <a:cs typeface="Verdana"/>
              </a:rPr>
              <a:t>t</a:t>
            </a:r>
            <a:r>
              <a:rPr sz="4000" spc="185" dirty="0">
                <a:solidFill>
                  <a:srgbClr val="9FF600"/>
                </a:solidFill>
                <a:latin typeface="Verdana"/>
                <a:cs typeface="Verdana"/>
              </a:rPr>
              <a:t>h</a:t>
            </a:r>
            <a:r>
              <a:rPr sz="4000" spc="50" dirty="0">
                <a:solidFill>
                  <a:srgbClr val="9FF600"/>
                </a:solidFill>
                <a:latin typeface="Verdana"/>
                <a:cs typeface="Verdana"/>
              </a:rPr>
              <a:t>e</a:t>
            </a:r>
            <a:r>
              <a:rPr sz="4000" spc="-355" dirty="0">
                <a:solidFill>
                  <a:srgbClr val="9FF600"/>
                </a:solidFill>
                <a:latin typeface="Verdana"/>
                <a:cs typeface="Verdana"/>
              </a:rPr>
              <a:t> </a:t>
            </a:r>
            <a:r>
              <a:rPr sz="4000" spc="-20" dirty="0">
                <a:solidFill>
                  <a:srgbClr val="9FF600"/>
                </a:solidFill>
                <a:latin typeface="Verdana"/>
                <a:cs typeface="Verdana"/>
              </a:rPr>
              <a:t>l</a:t>
            </a:r>
            <a:r>
              <a:rPr sz="4000" spc="-30" dirty="0">
                <a:solidFill>
                  <a:srgbClr val="9FF600"/>
                </a:solidFill>
                <a:latin typeface="Verdana"/>
                <a:cs typeface="Verdana"/>
              </a:rPr>
              <a:t>a</a:t>
            </a:r>
            <a:r>
              <a:rPr sz="4000" spc="-20" dirty="0">
                <a:solidFill>
                  <a:srgbClr val="9FF600"/>
                </a:solidFill>
                <a:latin typeface="Verdana"/>
                <a:cs typeface="Verdana"/>
              </a:rPr>
              <a:t>t</a:t>
            </a:r>
            <a:r>
              <a:rPr sz="4000" spc="50" dirty="0">
                <a:solidFill>
                  <a:srgbClr val="9FF600"/>
                </a:solidFill>
                <a:latin typeface="Verdana"/>
                <a:cs typeface="Verdana"/>
              </a:rPr>
              <a:t>e</a:t>
            </a:r>
            <a:r>
              <a:rPr sz="4000" spc="-355" dirty="0">
                <a:solidFill>
                  <a:srgbClr val="9FF600"/>
                </a:solidFill>
                <a:latin typeface="Verdana"/>
                <a:cs typeface="Verdana"/>
              </a:rPr>
              <a:t> </a:t>
            </a:r>
            <a:r>
              <a:rPr sz="4000" spc="-265" dirty="0">
                <a:solidFill>
                  <a:srgbClr val="9FF600"/>
                </a:solidFill>
                <a:latin typeface="Verdana"/>
                <a:cs typeface="Verdana"/>
              </a:rPr>
              <a:t>2</a:t>
            </a:r>
            <a:r>
              <a:rPr sz="4000" spc="160" dirty="0">
                <a:solidFill>
                  <a:srgbClr val="9FF600"/>
                </a:solidFill>
                <a:latin typeface="Verdana"/>
                <a:cs typeface="Verdana"/>
              </a:rPr>
              <a:t>0</a:t>
            </a:r>
            <a:r>
              <a:rPr sz="4000" spc="55" dirty="0">
                <a:solidFill>
                  <a:srgbClr val="9FF600"/>
                </a:solidFill>
                <a:latin typeface="Verdana"/>
                <a:cs typeface="Verdana"/>
              </a:rPr>
              <a:t>t</a:t>
            </a:r>
            <a:r>
              <a:rPr sz="4000" spc="190" dirty="0">
                <a:solidFill>
                  <a:srgbClr val="9FF600"/>
                </a:solidFill>
                <a:latin typeface="Verdana"/>
                <a:cs typeface="Verdana"/>
              </a:rPr>
              <a:t>h</a:t>
            </a:r>
            <a:r>
              <a:rPr sz="4000" spc="-355" dirty="0">
                <a:solidFill>
                  <a:srgbClr val="9FF600"/>
                </a:solidFill>
                <a:latin typeface="Verdana"/>
                <a:cs typeface="Verdana"/>
              </a:rPr>
              <a:t> </a:t>
            </a:r>
            <a:r>
              <a:rPr sz="4000" spc="145" dirty="0">
                <a:solidFill>
                  <a:srgbClr val="9FF600"/>
                </a:solidFill>
                <a:latin typeface="Verdana"/>
                <a:cs typeface="Verdana"/>
              </a:rPr>
              <a:t>c</a:t>
            </a:r>
            <a:r>
              <a:rPr sz="4000" spc="45" dirty="0">
                <a:solidFill>
                  <a:srgbClr val="9FF600"/>
                </a:solidFill>
                <a:latin typeface="Verdana"/>
                <a:cs typeface="Verdana"/>
              </a:rPr>
              <a:t>e</a:t>
            </a:r>
            <a:r>
              <a:rPr sz="4000" spc="185" dirty="0">
                <a:solidFill>
                  <a:srgbClr val="9FF600"/>
                </a:solidFill>
                <a:latin typeface="Verdana"/>
                <a:cs typeface="Verdana"/>
              </a:rPr>
              <a:t>n</a:t>
            </a:r>
            <a:r>
              <a:rPr sz="4000" spc="55" dirty="0">
                <a:solidFill>
                  <a:srgbClr val="9FF600"/>
                </a:solidFill>
                <a:latin typeface="Verdana"/>
                <a:cs typeface="Verdana"/>
              </a:rPr>
              <a:t>t</a:t>
            </a:r>
            <a:r>
              <a:rPr sz="4000" spc="170" dirty="0">
                <a:solidFill>
                  <a:srgbClr val="9FF600"/>
                </a:solidFill>
                <a:latin typeface="Verdana"/>
                <a:cs typeface="Verdana"/>
              </a:rPr>
              <a:t>u</a:t>
            </a:r>
            <a:r>
              <a:rPr sz="4000" spc="-150" dirty="0">
                <a:solidFill>
                  <a:srgbClr val="9FF600"/>
                </a:solidFill>
                <a:latin typeface="Verdana"/>
                <a:cs typeface="Verdana"/>
              </a:rPr>
              <a:t>r</a:t>
            </a:r>
            <a:r>
              <a:rPr sz="4000" spc="50" dirty="0">
                <a:solidFill>
                  <a:srgbClr val="9FF600"/>
                </a:solidFill>
                <a:latin typeface="Verdana"/>
                <a:cs typeface="Verdana"/>
              </a:rPr>
              <a:t>e</a:t>
            </a:r>
            <a:endParaRPr sz="4000">
              <a:latin typeface="Verdana"/>
              <a:cs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564371" y="6471844"/>
            <a:ext cx="12512040" cy="309753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30"/>
              </a:spcBef>
            </a:pPr>
            <a:r>
              <a:rPr sz="4000" spc="470" dirty="0">
                <a:solidFill>
                  <a:srgbClr val="00F0DD"/>
                </a:solidFill>
                <a:latin typeface="Verdana"/>
                <a:cs typeface="Verdana"/>
              </a:rPr>
              <a:t>M</a:t>
            </a:r>
            <a:r>
              <a:rPr sz="4000" spc="95" dirty="0">
                <a:solidFill>
                  <a:srgbClr val="00F0DD"/>
                </a:solidFill>
                <a:latin typeface="Verdana"/>
                <a:cs typeface="Verdana"/>
              </a:rPr>
              <a:t>o</a:t>
            </a:r>
            <a:r>
              <a:rPr sz="4000" spc="235" dirty="0">
                <a:solidFill>
                  <a:srgbClr val="00F0DD"/>
                </a:solidFill>
                <a:latin typeface="Verdana"/>
                <a:cs typeface="Verdana"/>
              </a:rPr>
              <a:t>b</a:t>
            </a:r>
            <a:r>
              <a:rPr sz="4000" spc="-20" dirty="0">
                <a:solidFill>
                  <a:srgbClr val="00F0DD"/>
                </a:solidFill>
                <a:latin typeface="Verdana"/>
                <a:cs typeface="Verdana"/>
              </a:rPr>
              <a:t>il</a:t>
            </a:r>
            <a:r>
              <a:rPr sz="4000" spc="50" dirty="0">
                <a:solidFill>
                  <a:srgbClr val="00F0DD"/>
                </a:solidFill>
                <a:latin typeface="Verdana"/>
                <a:cs typeface="Verdana"/>
              </a:rPr>
              <a:t>e</a:t>
            </a:r>
            <a:r>
              <a:rPr sz="4000" spc="-355" dirty="0">
                <a:solidFill>
                  <a:srgbClr val="00F0DD"/>
                </a:solidFill>
                <a:latin typeface="Verdana"/>
                <a:cs typeface="Verdana"/>
              </a:rPr>
              <a:t> </a:t>
            </a:r>
            <a:r>
              <a:rPr sz="4000" spc="150" dirty="0">
                <a:solidFill>
                  <a:srgbClr val="00F0DD"/>
                </a:solidFill>
                <a:latin typeface="Verdana"/>
                <a:cs typeface="Verdana"/>
              </a:rPr>
              <a:t>A</a:t>
            </a:r>
            <a:r>
              <a:rPr sz="4000" spc="235" dirty="0">
                <a:solidFill>
                  <a:srgbClr val="00F0DD"/>
                </a:solidFill>
                <a:latin typeface="Verdana"/>
                <a:cs typeface="Verdana"/>
              </a:rPr>
              <a:t>pp</a:t>
            </a:r>
            <a:r>
              <a:rPr sz="4000" spc="-120" dirty="0">
                <a:solidFill>
                  <a:srgbClr val="00F0DD"/>
                </a:solidFill>
                <a:latin typeface="Verdana"/>
                <a:cs typeface="Verdana"/>
              </a:rPr>
              <a:t>s</a:t>
            </a:r>
            <a:r>
              <a:rPr sz="4000" spc="-355" dirty="0">
                <a:solidFill>
                  <a:srgbClr val="00F0DD"/>
                </a:solidFill>
                <a:latin typeface="Verdana"/>
                <a:cs typeface="Verdana"/>
              </a:rPr>
              <a:t> </a:t>
            </a:r>
            <a:r>
              <a:rPr sz="4000" spc="160" dirty="0">
                <a:solidFill>
                  <a:srgbClr val="00F0DD"/>
                </a:solidFill>
                <a:latin typeface="Verdana"/>
                <a:cs typeface="Verdana"/>
              </a:rPr>
              <a:t>E</a:t>
            </a:r>
            <a:r>
              <a:rPr sz="4000" spc="-285" dirty="0">
                <a:solidFill>
                  <a:srgbClr val="00F0DD"/>
                </a:solidFill>
                <a:latin typeface="Verdana"/>
                <a:cs typeface="Verdana"/>
              </a:rPr>
              <a:t>r</a:t>
            </a:r>
            <a:r>
              <a:rPr sz="4000" spc="-25" dirty="0">
                <a:solidFill>
                  <a:srgbClr val="00F0DD"/>
                </a:solidFill>
                <a:latin typeface="Verdana"/>
                <a:cs typeface="Verdana"/>
              </a:rPr>
              <a:t>a</a:t>
            </a:r>
            <a:endParaRPr sz="40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3950">
              <a:latin typeface="Verdana"/>
              <a:cs typeface="Verdana"/>
            </a:endParaRPr>
          </a:p>
          <a:p>
            <a:pPr marL="12700" marR="5080" algn="ctr">
              <a:lnSpc>
                <a:spcPct val="100800"/>
              </a:lnSpc>
            </a:pPr>
            <a:r>
              <a:rPr sz="4000" spc="-160" dirty="0">
                <a:solidFill>
                  <a:srgbClr val="9FF600"/>
                </a:solidFill>
                <a:latin typeface="Verdana"/>
                <a:cs typeface="Verdana"/>
              </a:rPr>
              <a:t>T</a:t>
            </a:r>
            <a:r>
              <a:rPr sz="4000" spc="185" dirty="0">
                <a:solidFill>
                  <a:srgbClr val="9FF600"/>
                </a:solidFill>
                <a:latin typeface="Verdana"/>
                <a:cs typeface="Verdana"/>
              </a:rPr>
              <a:t>h</a:t>
            </a:r>
            <a:r>
              <a:rPr sz="4000" spc="50" dirty="0">
                <a:solidFill>
                  <a:srgbClr val="9FF600"/>
                </a:solidFill>
                <a:latin typeface="Verdana"/>
                <a:cs typeface="Verdana"/>
              </a:rPr>
              <a:t>e</a:t>
            </a:r>
            <a:r>
              <a:rPr sz="4000" spc="-355" dirty="0">
                <a:solidFill>
                  <a:srgbClr val="9FF600"/>
                </a:solidFill>
                <a:latin typeface="Verdana"/>
                <a:cs typeface="Verdana"/>
              </a:rPr>
              <a:t> </a:t>
            </a:r>
            <a:r>
              <a:rPr sz="4000" spc="-130" dirty="0">
                <a:solidFill>
                  <a:srgbClr val="9FF600"/>
                </a:solidFill>
                <a:latin typeface="Verdana"/>
                <a:cs typeface="Verdana"/>
              </a:rPr>
              <a:t>r</a:t>
            </a:r>
            <a:r>
              <a:rPr sz="4000" spc="-20" dirty="0">
                <a:solidFill>
                  <a:srgbClr val="9FF600"/>
                </a:solidFill>
                <a:latin typeface="Verdana"/>
                <a:cs typeface="Verdana"/>
              </a:rPr>
              <a:t>i</a:t>
            </a:r>
            <a:r>
              <a:rPr sz="4000" spc="-125" dirty="0">
                <a:solidFill>
                  <a:srgbClr val="9FF600"/>
                </a:solidFill>
                <a:latin typeface="Verdana"/>
                <a:cs typeface="Verdana"/>
              </a:rPr>
              <a:t>s</a:t>
            </a:r>
            <a:r>
              <a:rPr sz="4000" spc="50" dirty="0">
                <a:solidFill>
                  <a:srgbClr val="9FF600"/>
                </a:solidFill>
                <a:latin typeface="Verdana"/>
                <a:cs typeface="Verdana"/>
              </a:rPr>
              <a:t>e</a:t>
            </a:r>
            <a:r>
              <a:rPr sz="4000" spc="-355" dirty="0">
                <a:solidFill>
                  <a:srgbClr val="9FF600"/>
                </a:solidFill>
                <a:latin typeface="Verdana"/>
                <a:cs typeface="Verdana"/>
              </a:rPr>
              <a:t> </a:t>
            </a:r>
            <a:r>
              <a:rPr sz="4000" spc="95" dirty="0">
                <a:solidFill>
                  <a:srgbClr val="9FF600"/>
                </a:solidFill>
                <a:latin typeface="Verdana"/>
                <a:cs typeface="Verdana"/>
              </a:rPr>
              <a:t>o</a:t>
            </a:r>
            <a:r>
              <a:rPr sz="4000" spc="-40" dirty="0">
                <a:solidFill>
                  <a:srgbClr val="9FF600"/>
                </a:solidFill>
                <a:latin typeface="Verdana"/>
                <a:cs typeface="Verdana"/>
              </a:rPr>
              <a:t>f</a:t>
            </a:r>
            <a:r>
              <a:rPr sz="4000" spc="-355" dirty="0">
                <a:solidFill>
                  <a:srgbClr val="9FF600"/>
                </a:solidFill>
                <a:latin typeface="Verdana"/>
                <a:cs typeface="Verdana"/>
              </a:rPr>
              <a:t> </a:t>
            </a:r>
            <a:r>
              <a:rPr sz="4000" spc="-125" dirty="0">
                <a:solidFill>
                  <a:srgbClr val="9FF600"/>
                </a:solidFill>
                <a:latin typeface="Verdana"/>
                <a:cs typeface="Verdana"/>
              </a:rPr>
              <a:t>s</a:t>
            </a:r>
            <a:r>
              <a:rPr sz="4000" spc="380" dirty="0">
                <a:solidFill>
                  <a:srgbClr val="9FF600"/>
                </a:solidFill>
                <a:latin typeface="Verdana"/>
                <a:cs typeface="Verdana"/>
              </a:rPr>
              <a:t>m</a:t>
            </a:r>
            <a:r>
              <a:rPr sz="4000" spc="-30" dirty="0">
                <a:solidFill>
                  <a:srgbClr val="9FF600"/>
                </a:solidFill>
                <a:latin typeface="Verdana"/>
                <a:cs typeface="Verdana"/>
              </a:rPr>
              <a:t>a</a:t>
            </a:r>
            <a:r>
              <a:rPr sz="4000" spc="-35" dirty="0">
                <a:solidFill>
                  <a:srgbClr val="9FF600"/>
                </a:solidFill>
                <a:latin typeface="Verdana"/>
                <a:cs typeface="Verdana"/>
              </a:rPr>
              <a:t>r</a:t>
            </a:r>
            <a:r>
              <a:rPr sz="4000" spc="55" dirty="0">
                <a:solidFill>
                  <a:srgbClr val="9FF600"/>
                </a:solidFill>
                <a:latin typeface="Verdana"/>
                <a:cs typeface="Verdana"/>
              </a:rPr>
              <a:t>t</a:t>
            </a:r>
            <a:r>
              <a:rPr sz="4000" spc="235" dirty="0">
                <a:solidFill>
                  <a:srgbClr val="9FF600"/>
                </a:solidFill>
                <a:latin typeface="Verdana"/>
                <a:cs typeface="Verdana"/>
              </a:rPr>
              <a:t>p</a:t>
            </a:r>
            <a:r>
              <a:rPr sz="4000" spc="185" dirty="0">
                <a:solidFill>
                  <a:srgbClr val="9FF600"/>
                </a:solidFill>
                <a:latin typeface="Verdana"/>
                <a:cs typeface="Verdana"/>
              </a:rPr>
              <a:t>h</a:t>
            </a:r>
            <a:r>
              <a:rPr sz="4000" spc="95" dirty="0">
                <a:solidFill>
                  <a:srgbClr val="9FF600"/>
                </a:solidFill>
                <a:latin typeface="Verdana"/>
                <a:cs typeface="Verdana"/>
              </a:rPr>
              <a:t>o</a:t>
            </a:r>
            <a:r>
              <a:rPr sz="4000" spc="185" dirty="0">
                <a:solidFill>
                  <a:srgbClr val="9FF600"/>
                </a:solidFill>
                <a:latin typeface="Verdana"/>
                <a:cs typeface="Verdana"/>
              </a:rPr>
              <a:t>n</a:t>
            </a:r>
            <a:r>
              <a:rPr sz="4000" spc="45" dirty="0">
                <a:solidFill>
                  <a:srgbClr val="9FF600"/>
                </a:solidFill>
                <a:latin typeface="Verdana"/>
                <a:cs typeface="Verdana"/>
              </a:rPr>
              <a:t>e</a:t>
            </a:r>
            <a:r>
              <a:rPr sz="4000" spc="-120" dirty="0">
                <a:solidFill>
                  <a:srgbClr val="9FF600"/>
                </a:solidFill>
                <a:latin typeface="Verdana"/>
                <a:cs typeface="Verdana"/>
              </a:rPr>
              <a:t>s</a:t>
            </a:r>
            <a:r>
              <a:rPr sz="4000" spc="-355" dirty="0">
                <a:solidFill>
                  <a:srgbClr val="9FF600"/>
                </a:solidFill>
                <a:latin typeface="Verdana"/>
                <a:cs typeface="Verdana"/>
              </a:rPr>
              <a:t> </a:t>
            </a:r>
            <a:r>
              <a:rPr sz="4000" spc="-30" dirty="0">
                <a:solidFill>
                  <a:srgbClr val="9FF600"/>
                </a:solidFill>
                <a:latin typeface="Verdana"/>
                <a:cs typeface="Verdana"/>
              </a:rPr>
              <a:t>a</a:t>
            </a:r>
            <a:r>
              <a:rPr sz="4000" spc="185" dirty="0">
                <a:solidFill>
                  <a:srgbClr val="9FF600"/>
                </a:solidFill>
                <a:latin typeface="Verdana"/>
                <a:cs typeface="Verdana"/>
              </a:rPr>
              <a:t>n</a:t>
            </a:r>
            <a:r>
              <a:rPr sz="4000" spc="240" dirty="0">
                <a:solidFill>
                  <a:srgbClr val="9FF600"/>
                </a:solidFill>
                <a:latin typeface="Verdana"/>
                <a:cs typeface="Verdana"/>
              </a:rPr>
              <a:t>d</a:t>
            </a:r>
            <a:r>
              <a:rPr sz="4000" spc="-355" dirty="0">
                <a:solidFill>
                  <a:srgbClr val="9FF600"/>
                </a:solidFill>
                <a:latin typeface="Verdana"/>
                <a:cs typeface="Verdana"/>
              </a:rPr>
              <a:t> </a:t>
            </a:r>
            <a:r>
              <a:rPr sz="4000" spc="55" dirty="0">
                <a:solidFill>
                  <a:srgbClr val="9FF600"/>
                </a:solidFill>
                <a:latin typeface="Verdana"/>
                <a:cs typeface="Verdana"/>
              </a:rPr>
              <a:t>t</a:t>
            </a:r>
            <a:r>
              <a:rPr sz="4000" spc="-30" dirty="0">
                <a:solidFill>
                  <a:srgbClr val="9FF600"/>
                </a:solidFill>
                <a:latin typeface="Verdana"/>
                <a:cs typeface="Verdana"/>
              </a:rPr>
              <a:t>a</a:t>
            </a:r>
            <a:r>
              <a:rPr sz="4000" spc="235" dirty="0">
                <a:solidFill>
                  <a:srgbClr val="9FF600"/>
                </a:solidFill>
                <a:latin typeface="Verdana"/>
                <a:cs typeface="Verdana"/>
              </a:rPr>
              <a:t>b</a:t>
            </a:r>
            <a:r>
              <a:rPr sz="4000" spc="-20" dirty="0">
                <a:solidFill>
                  <a:srgbClr val="9FF600"/>
                </a:solidFill>
                <a:latin typeface="Verdana"/>
                <a:cs typeface="Verdana"/>
              </a:rPr>
              <a:t>l</a:t>
            </a:r>
            <a:r>
              <a:rPr sz="4000" spc="45" dirty="0">
                <a:solidFill>
                  <a:srgbClr val="9FF600"/>
                </a:solidFill>
                <a:latin typeface="Verdana"/>
                <a:cs typeface="Verdana"/>
              </a:rPr>
              <a:t>e</a:t>
            </a:r>
            <a:r>
              <a:rPr sz="4000" spc="55" dirty="0">
                <a:solidFill>
                  <a:srgbClr val="9FF600"/>
                </a:solidFill>
                <a:latin typeface="Verdana"/>
                <a:cs typeface="Verdana"/>
              </a:rPr>
              <a:t>t</a:t>
            </a:r>
            <a:r>
              <a:rPr sz="4000" spc="-120" dirty="0">
                <a:solidFill>
                  <a:srgbClr val="9FF600"/>
                </a:solidFill>
                <a:latin typeface="Verdana"/>
                <a:cs typeface="Verdana"/>
              </a:rPr>
              <a:t>s</a:t>
            </a:r>
            <a:r>
              <a:rPr sz="4000" spc="-355" dirty="0">
                <a:solidFill>
                  <a:srgbClr val="9FF600"/>
                </a:solidFill>
                <a:latin typeface="Verdana"/>
                <a:cs typeface="Verdana"/>
              </a:rPr>
              <a:t> </a:t>
            </a:r>
            <a:r>
              <a:rPr sz="4000" spc="185" dirty="0">
                <a:solidFill>
                  <a:srgbClr val="9FF600"/>
                </a:solidFill>
                <a:latin typeface="Verdana"/>
                <a:cs typeface="Verdana"/>
              </a:rPr>
              <a:t>h</a:t>
            </a:r>
            <a:r>
              <a:rPr sz="4000" spc="-30" dirty="0">
                <a:solidFill>
                  <a:srgbClr val="9FF600"/>
                </a:solidFill>
                <a:latin typeface="Verdana"/>
                <a:cs typeface="Verdana"/>
              </a:rPr>
              <a:t>a</a:t>
            </a:r>
            <a:r>
              <a:rPr sz="4000" spc="-120" dirty="0">
                <a:solidFill>
                  <a:srgbClr val="9FF600"/>
                </a:solidFill>
                <a:latin typeface="Verdana"/>
                <a:cs typeface="Verdana"/>
              </a:rPr>
              <a:t>s</a:t>
            </a:r>
            <a:r>
              <a:rPr sz="4000" spc="-355" dirty="0">
                <a:solidFill>
                  <a:srgbClr val="9FF600"/>
                </a:solidFill>
                <a:latin typeface="Verdana"/>
                <a:cs typeface="Verdana"/>
              </a:rPr>
              <a:t> </a:t>
            </a:r>
            <a:r>
              <a:rPr sz="4000" spc="235" dirty="0">
                <a:solidFill>
                  <a:srgbClr val="9FF600"/>
                </a:solidFill>
                <a:latin typeface="Verdana"/>
                <a:cs typeface="Verdana"/>
              </a:rPr>
              <a:t>b</a:t>
            </a:r>
            <a:r>
              <a:rPr sz="4000" spc="-150" dirty="0">
                <a:solidFill>
                  <a:srgbClr val="9FF600"/>
                </a:solidFill>
                <a:latin typeface="Verdana"/>
                <a:cs typeface="Verdana"/>
              </a:rPr>
              <a:t>r</a:t>
            </a:r>
            <a:r>
              <a:rPr sz="4000" spc="95" dirty="0">
                <a:solidFill>
                  <a:srgbClr val="9FF600"/>
                </a:solidFill>
                <a:latin typeface="Verdana"/>
                <a:cs typeface="Verdana"/>
              </a:rPr>
              <a:t>o</a:t>
            </a:r>
            <a:r>
              <a:rPr sz="4000" spc="170" dirty="0">
                <a:solidFill>
                  <a:srgbClr val="9FF600"/>
                </a:solidFill>
                <a:latin typeface="Verdana"/>
                <a:cs typeface="Verdana"/>
              </a:rPr>
              <a:t>u</a:t>
            </a:r>
            <a:r>
              <a:rPr sz="4000" spc="260" dirty="0">
                <a:solidFill>
                  <a:srgbClr val="9FF600"/>
                </a:solidFill>
                <a:latin typeface="Verdana"/>
                <a:cs typeface="Verdana"/>
              </a:rPr>
              <a:t>g</a:t>
            </a:r>
            <a:r>
              <a:rPr sz="4000" spc="185" dirty="0">
                <a:solidFill>
                  <a:srgbClr val="9FF600"/>
                </a:solidFill>
                <a:latin typeface="Verdana"/>
                <a:cs typeface="Verdana"/>
              </a:rPr>
              <a:t>h</a:t>
            </a:r>
            <a:r>
              <a:rPr sz="4000" spc="55" dirty="0">
                <a:solidFill>
                  <a:srgbClr val="9FF600"/>
                </a:solidFill>
                <a:latin typeface="Verdana"/>
                <a:cs typeface="Verdana"/>
              </a:rPr>
              <a:t>t  </a:t>
            </a:r>
            <a:r>
              <a:rPr sz="4000" spc="105" dirty="0">
                <a:solidFill>
                  <a:srgbClr val="9FF600"/>
                </a:solidFill>
                <a:latin typeface="Verdana"/>
                <a:cs typeface="Verdana"/>
              </a:rPr>
              <a:t>about</a:t>
            </a:r>
            <a:r>
              <a:rPr sz="4000" spc="-355" dirty="0">
                <a:solidFill>
                  <a:srgbClr val="9FF600"/>
                </a:solidFill>
                <a:latin typeface="Verdana"/>
                <a:cs typeface="Verdana"/>
              </a:rPr>
              <a:t> </a:t>
            </a:r>
            <a:r>
              <a:rPr sz="4000" spc="-25" dirty="0">
                <a:solidFill>
                  <a:srgbClr val="9FF600"/>
                </a:solidFill>
                <a:latin typeface="Verdana"/>
                <a:cs typeface="Verdana"/>
              </a:rPr>
              <a:t>a</a:t>
            </a:r>
            <a:r>
              <a:rPr sz="4000" spc="-350" dirty="0">
                <a:solidFill>
                  <a:srgbClr val="9FF600"/>
                </a:solidFill>
                <a:latin typeface="Verdana"/>
                <a:cs typeface="Verdana"/>
              </a:rPr>
              <a:t> </a:t>
            </a:r>
            <a:r>
              <a:rPr sz="4000" spc="40" dirty="0">
                <a:solidFill>
                  <a:srgbClr val="9FF600"/>
                </a:solidFill>
                <a:latin typeface="Verdana"/>
                <a:cs typeface="Verdana"/>
              </a:rPr>
              <a:t>surge</a:t>
            </a:r>
            <a:r>
              <a:rPr sz="4000" spc="-350" dirty="0">
                <a:solidFill>
                  <a:srgbClr val="9FF600"/>
                </a:solidFill>
                <a:latin typeface="Verdana"/>
                <a:cs typeface="Verdana"/>
              </a:rPr>
              <a:t> </a:t>
            </a:r>
            <a:r>
              <a:rPr sz="4000" spc="85" dirty="0">
                <a:solidFill>
                  <a:srgbClr val="9FF600"/>
                </a:solidFill>
                <a:latin typeface="Verdana"/>
                <a:cs typeface="Verdana"/>
              </a:rPr>
              <a:t>in</a:t>
            </a:r>
            <a:r>
              <a:rPr sz="4000" spc="-355" dirty="0">
                <a:solidFill>
                  <a:srgbClr val="9FF600"/>
                </a:solidFill>
                <a:latin typeface="Verdana"/>
                <a:cs typeface="Verdana"/>
              </a:rPr>
              <a:t> </a:t>
            </a:r>
            <a:r>
              <a:rPr sz="4000" spc="120" dirty="0">
                <a:solidFill>
                  <a:srgbClr val="9FF600"/>
                </a:solidFill>
                <a:latin typeface="Verdana"/>
                <a:cs typeface="Verdana"/>
              </a:rPr>
              <a:t>mobile</a:t>
            </a:r>
            <a:r>
              <a:rPr sz="4000" spc="-350" dirty="0">
                <a:solidFill>
                  <a:srgbClr val="9FF600"/>
                </a:solidFill>
                <a:latin typeface="Verdana"/>
                <a:cs typeface="Verdana"/>
              </a:rPr>
              <a:t> </a:t>
            </a:r>
            <a:r>
              <a:rPr sz="4000" dirty="0">
                <a:solidFill>
                  <a:srgbClr val="9FF600"/>
                </a:solidFill>
                <a:latin typeface="Verdana"/>
                <a:cs typeface="Verdana"/>
              </a:rPr>
              <a:t>Tic</a:t>
            </a:r>
            <a:r>
              <a:rPr sz="4000" spc="-350" dirty="0">
                <a:solidFill>
                  <a:srgbClr val="9FF600"/>
                </a:solidFill>
                <a:latin typeface="Verdana"/>
                <a:cs typeface="Verdana"/>
              </a:rPr>
              <a:t> </a:t>
            </a:r>
            <a:r>
              <a:rPr sz="4000" spc="-40" dirty="0">
                <a:solidFill>
                  <a:srgbClr val="9FF600"/>
                </a:solidFill>
                <a:latin typeface="Verdana"/>
                <a:cs typeface="Verdana"/>
              </a:rPr>
              <a:t>Tac</a:t>
            </a:r>
            <a:r>
              <a:rPr sz="4000" spc="-355" dirty="0">
                <a:solidFill>
                  <a:srgbClr val="9FF600"/>
                </a:solidFill>
                <a:latin typeface="Verdana"/>
                <a:cs typeface="Verdana"/>
              </a:rPr>
              <a:t> </a:t>
            </a:r>
            <a:r>
              <a:rPr sz="4000" spc="-80" dirty="0">
                <a:solidFill>
                  <a:srgbClr val="9FF600"/>
                </a:solidFill>
                <a:latin typeface="Verdana"/>
                <a:cs typeface="Verdana"/>
              </a:rPr>
              <a:t>Toe</a:t>
            </a:r>
            <a:r>
              <a:rPr sz="4000" spc="-350" dirty="0">
                <a:solidFill>
                  <a:srgbClr val="9FF600"/>
                </a:solidFill>
                <a:latin typeface="Verdana"/>
                <a:cs typeface="Verdana"/>
              </a:rPr>
              <a:t> </a:t>
            </a:r>
            <a:r>
              <a:rPr sz="4000" spc="60" dirty="0">
                <a:solidFill>
                  <a:srgbClr val="9FF600"/>
                </a:solidFill>
                <a:latin typeface="Verdana"/>
                <a:cs typeface="Verdana"/>
              </a:rPr>
              <a:t>applications </a:t>
            </a:r>
            <a:r>
              <a:rPr sz="4000" spc="65" dirty="0">
                <a:solidFill>
                  <a:srgbClr val="9FF600"/>
                </a:solidFill>
                <a:latin typeface="Verdana"/>
                <a:cs typeface="Verdana"/>
              </a:rPr>
              <a:t> </a:t>
            </a:r>
            <a:r>
              <a:rPr sz="4000" spc="380" dirty="0">
                <a:solidFill>
                  <a:srgbClr val="9FF600"/>
                </a:solidFill>
                <a:latin typeface="Verdana"/>
                <a:cs typeface="Verdana"/>
              </a:rPr>
              <a:t>m</a:t>
            </a:r>
            <a:r>
              <a:rPr sz="4000" spc="-30" dirty="0">
                <a:solidFill>
                  <a:srgbClr val="9FF600"/>
                </a:solidFill>
                <a:latin typeface="Verdana"/>
                <a:cs typeface="Verdana"/>
              </a:rPr>
              <a:t>a</a:t>
            </a:r>
            <a:r>
              <a:rPr sz="4000" spc="50" dirty="0">
                <a:solidFill>
                  <a:srgbClr val="9FF600"/>
                </a:solidFill>
                <a:latin typeface="Verdana"/>
                <a:cs typeface="Verdana"/>
              </a:rPr>
              <a:t>k</a:t>
            </a:r>
            <a:r>
              <a:rPr sz="4000" spc="-20" dirty="0">
                <a:solidFill>
                  <a:srgbClr val="9FF600"/>
                </a:solidFill>
                <a:latin typeface="Verdana"/>
                <a:cs typeface="Verdana"/>
              </a:rPr>
              <a:t>i</a:t>
            </a:r>
            <a:r>
              <a:rPr sz="4000" spc="185" dirty="0">
                <a:solidFill>
                  <a:srgbClr val="9FF600"/>
                </a:solidFill>
                <a:latin typeface="Verdana"/>
                <a:cs typeface="Verdana"/>
              </a:rPr>
              <a:t>n</a:t>
            </a:r>
            <a:r>
              <a:rPr sz="4000" spc="265" dirty="0">
                <a:solidFill>
                  <a:srgbClr val="9FF600"/>
                </a:solidFill>
                <a:latin typeface="Verdana"/>
                <a:cs typeface="Verdana"/>
              </a:rPr>
              <a:t>g</a:t>
            </a:r>
            <a:r>
              <a:rPr sz="4000" spc="-355" dirty="0">
                <a:solidFill>
                  <a:srgbClr val="9FF600"/>
                </a:solidFill>
                <a:latin typeface="Verdana"/>
                <a:cs typeface="Verdana"/>
              </a:rPr>
              <a:t> </a:t>
            </a:r>
            <a:r>
              <a:rPr sz="4000" spc="55" dirty="0">
                <a:solidFill>
                  <a:srgbClr val="9FF600"/>
                </a:solidFill>
                <a:latin typeface="Verdana"/>
                <a:cs typeface="Verdana"/>
              </a:rPr>
              <a:t>t</a:t>
            </a:r>
            <a:r>
              <a:rPr sz="4000" spc="185" dirty="0">
                <a:solidFill>
                  <a:srgbClr val="9FF600"/>
                </a:solidFill>
                <a:latin typeface="Verdana"/>
                <a:cs typeface="Verdana"/>
              </a:rPr>
              <a:t>h</a:t>
            </a:r>
            <a:r>
              <a:rPr sz="4000" spc="50" dirty="0">
                <a:solidFill>
                  <a:srgbClr val="9FF600"/>
                </a:solidFill>
                <a:latin typeface="Verdana"/>
                <a:cs typeface="Verdana"/>
              </a:rPr>
              <a:t>e</a:t>
            </a:r>
            <a:r>
              <a:rPr sz="4000" spc="-355" dirty="0">
                <a:solidFill>
                  <a:srgbClr val="9FF600"/>
                </a:solidFill>
                <a:latin typeface="Verdana"/>
                <a:cs typeface="Verdana"/>
              </a:rPr>
              <a:t> </a:t>
            </a:r>
            <a:r>
              <a:rPr sz="4000" spc="260" dirty="0">
                <a:solidFill>
                  <a:srgbClr val="9FF600"/>
                </a:solidFill>
                <a:latin typeface="Verdana"/>
                <a:cs typeface="Verdana"/>
              </a:rPr>
              <a:t>g</a:t>
            </a:r>
            <a:r>
              <a:rPr sz="4000" spc="-30" dirty="0">
                <a:solidFill>
                  <a:srgbClr val="9FF600"/>
                </a:solidFill>
                <a:latin typeface="Verdana"/>
                <a:cs typeface="Verdana"/>
              </a:rPr>
              <a:t>a</a:t>
            </a:r>
            <a:r>
              <a:rPr sz="4000" spc="380" dirty="0">
                <a:solidFill>
                  <a:srgbClr val="9FF600"/>
                </a:solidFill>
                <a:latin typeface="Verdana"/>
                <a:cs typeface="Verdana"/>
              </a:rPr>
              <a:t>m</a:t>
            </a:r>
            <a:r>
              <a:rPr sz="4000" spc="50" dirty="0">
                <a:solidFill>
                  <a:srgbClr val="9FF600"/>
                </a:solidFill>
                <a:latin typeface="Verdana"/>
                <a:cs typeface="Verdana"/>
              </a:rPr>
              <a:t>e</a:t>
            </a:r>
            <a:r>
              <a:rPr sz="4000" spc="-355" dirty="0">
                <a:solidFill>
                  <a:srgbClr val="9FF600"/>
                </a:solidFill>
                <a:latin typeface="Verdana"/>
                <a:cs typeface="Verdana"/>
              </a:rPr>
              <a:t> </a:t>
            </a:r>
            <a:r>
              <a:rPr sz="4000" spc="-150" dirty="0">
                <a:solidFill>
                  <a:srgbClr val="9FF600"/>
                </a:solidFill>
                <a:latin typeface="Verdana"/>
                <a:cs typeface="Verdana"/>
              </a:rPr>
              <a:t>r</a:t>
            </a:r>
            <a:r>
              <a:rPr sz="4000" spc="-15" dirty="0">
                <a:solidFill>
                  <a:srgbClr val="9FF600"/>
                </a:solidFill>
                <a:latin typeface="Verdana"/>
                <a:cs typeface="Verdana"/>
              </a:rPr>
              <a:t>e</a:t>
            </a:r>
            <a:r>
              <a:rPr sz="4000" spc="-30" dirty="0">
                <a:solidFill>
                  <a:srgbClr val="9FF600"/>
                </a:solidFill>
                <a:latin typeface="Verdana"/>
                <a:cs typeface="Verdana"/>
              </a:rPr>
              <a:t>a</a:t>
            </a:r>
            <a:r>
              <a:rPr sz="4000" spc="235" dirty="0">
                <a:solidFill>
                  <a:srgbClr val="9FF600"/>
                </a:solidFill>
                <a:latin typeface="Verdana"/>
                <a:cs typeface="Verdana"/>
              </a:rPr>
              <a:t>d</a:t>
            </a:r>
            <a:r>
              <a:rPr sz="4000" spc="-20" dirty="0">
                <a:solidFill>
                  <a:srgbClr val="9FF600"/>
                </a:solidFill>
                <a:latin typeface="Verdana"/>
                <a:cs typeface="Verdana"/>
              </a:rPr>
              <a:t>il</a:t>
            </a:r>
            <a:r>
              <a:rPr sz="4000" spc="-185" dirty="0">
                <a:solidFill>
                  <a:srgbClr val="9FF600"/>
                </a:solidFill>
                <a:latin typeface="Verdana"/>
                <a:cs typeface="Verdana"/>
              </a:rPr>
              <a:t>y</a:t>
            </a:r>
            <a:r>
              <a:rPr sz="4000" spc="-355" dirty="0">
                <a:solidFill>
                  <a:srgbClr val="9FF600"/>
                </a:solidFill>
                <a:latin typeface="Verdana"/>
                <a:cs typeface="Verdana"/>
              </a:rPr>
              <a:t> </a:t>
            </a:r>
            <a:r>
              <a:rPr sz="4000" spc="-30" dirty="0">
                <a:solidFill>
                  <a:srgbClr val="9FF600"/>
                </a:solidFill>
                <a:latin typeface="Verdana"/>
                <a:cs typeface="Verdana"/>
              </a:rPr>
              <a:t>a</a:t>
            </a:r>
            <a:r>
              <a:rPr sz="4000" spc="145" dirty="0">
                <a:solidFill>
                  <a:srgbClr val="9FF600"/>
                </a:solidFill>
                <a:latin typeface="Verdana"/>
                <a:cs typeface="Verdana"/>
              </a:rPr>
              <a:t>cc</a:t>
            </a:r>
            <a:r>
              <a:rPr sz="4000" spc="45" dirty="0">
                <a:solidFill>
                  <a:srgbClr val="9FF600"/>
                </a:solidFill>
                <a:latin typeface="Verdana"/>
                <a:cs typeface="Verdana"/>
              </a:rPr>
              <a:t>e</a:t>
            </a:r>
            <a:r>
              <a:rPr sz="4000" spc="-125" dirty="0">
                <a:solidFill>
                  <a:srgbClr val="9FF600"/>
                </a:solidFill>
                <a:latin typeface="Verdana"/>
                <a:cs typeface="Verdana"/>
              </a:rPr>
              <a:t>ss</a:t>
            </a:r>
            <a:r>
              <a:rPr sz="4000" spc="-20" dirty="0">
                <a:solidFill>
                  <a:srgbClr val="9FF600"/>
                </a:solidFill>
                <a:latin typeface="Verdana"/>
                <a:cs typeface="Verdana"/>
              </a:rPr>
              <a:t>i</a:t>
            </a:r>
            <a:r>
              <a:rPr sz="4000" spc="235" dirty="0">
                <a:solidFill>
                  <a:srgbClr val="9FF600"/>
                </a:solidFill>
                <a:latin typeface="Verdana"/>
                <a:cs typeface="Verdana"/>
              </a:rPr>
              <a:t>b</a:t>
            </a:r>
            <a:r>
              <a:rPr sz="4000" spc="-20" dirty="0">
                <a:solidFill>
                  <a:srgbClr val="9FF600"/>
                </a:solidFill>
                <a:latin typeface="Verdana"/>
                <a:cs typeface="Verdana"/>
              </a:rPr>
              <a:t>l</a:t>
            </a:r>
            <a:r>
              <a:rPr sz="4000" spc="50" dirty="0">
                <a:solidFill>
                  <a:srgbClr val="9FF600"/>
                </a:solidFill>
                <a:latin typeface="Verdana"/>
                <a:cs typeface="Verdana"/>
              </a:rPr>
              <a:t>e</a:t>
            </a:r>
            <a:r>
              <a:rPr sz="4000" spc="-355" dirty="0">
                <a:solidFill>
                  <a:srgbClr val="9FF600"/>
                </a:solidFill>
                <a:latin typeface="Verdana"/>
                <a:cs typeface="Verdana"/>
              </a:rPr>
              <a:t> </a:t>
            </a:r>
            <a:r>
              <a:rPr sz="4000" spc="-605" dirty="0">
                <a:solidFill>
                  <a:srgbClr val="9FF600"/>
                </a:solidFill>
                <a:latin typeface="Verdana"/>
                <a:cs typeface="Verdana"/>
              </a:rPr>
              <a:t>.</a:t>
            </a:r>
            <a:endParaRPr sz="40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"/>
            <a:ext cx="18288000" cy="1028697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367784" y="449656"/>
            <a:ext cx="12839065" cy="7340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650" b="1" spc="-105" dirty="0">
                <a:solidFill>
                  <a:srgbClr val="FFAB40"/>
                </a:solidFill>
                <a:latin typeface="Verdana"/>
                <a:cs typeface="Verdana"/>
              </a:rPr>
              <a:t>Proposed</a:t>
            </a:r>
            <a:r>
              <a:rPr sz="4650" b="1" spc="-240" dirty="0">
                <a:solidFill>
                  <a:srgbClr val="FFAB40"/>
                </a:solidFill>
                <a:latin typeface="Verdana"/>
                <a:cs typeface="Verdana"/>
              </a:rPr>
              <a:t> </a:t>
            </a:r>
            <a:r>
              <a:rPr sz="4650" b="1" spc="-229" dirty="0">
                <a:solidFill>
                  <a:srgbClr val="FFAB40"/>
                </a:solidFill>
                <a:latin typeface="Verdana"/>
                <a:cs typeface="Verdana"/>
              </a:rPr>
              <a:t>System:</a:t>
            </a:r>
            <a:r>
              <a:rPr sz="4650" b="1" spc="-235" dirty="0">
                <a:solidFill>
                  <a:srgbClr val="FFAB40"/>
                </a:solidFill>
                <a:latin typeface="Verdana"/>
                <a:cs typeface="Verdana"/>
              </a:rPr>
              <a:t> </a:t>
            </a:r>
            <a:r>
              <a:rPr sz="4650" b="1" spc="-165" dirty="0">
                <a:solidFill>
                  <a:srgbClr val="FFAB40"/>
                </a:solidFill>
                <a:latin typeface="Verdana"/>
                <a:cs typeface="Verdana"/>
              </a:rPr>
              <a:t>Java</a:t>
            </a:r>
            <a:r>
              <a:rPr sz="4650" b="1" spc="-235" dirty="0">
                <a:solidFill>
                  <a:srgbClr val="FFAB40"/>
                </a:solidFill>
                <a:latin typeface="Verdana"/>
                <a:cs typeface="Verdana"/>
              </a:rPr>
              <a:t> </a:t>
            </a:r>
            <a:r>
              <a:rPr sz="4650" b="1" spc="-100" dirty="0">
                <a:solidFill>
                  <a:srgbClr val="FFAB40"/>
                </a:solidFill>
                <a:latin typeface="Verdana"/>
                <a:cs typeface="Verdana"/>
              </a:rPr>
              <a:t>implementations</a:t>
            </a:r>
            <a:endParaRPr sz="4650">
              <a:latin typeface="Verdana"/>
              <a:cs typeface="Verdana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92976" y="1941753"/>
            <a:ext cx="8308340" cy="8159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5150" spc="-70" dirty="0">
                <a:solidFill>
                  <a:srgbClr val="00F0DD"/>
                </a:solidFill>
                <a:latin typeface="Verdana"/>
                <a:cs typeface="Verdana"/>
              </a:rPr>
              <a:t>Object</a:t>
            </a:r>
            <a:r>
              <a:rPr sz="5150" spc="-285" dirty="0">
                <a:solidFill>
                  <a:srgbClr val="00F0DD"/>
                </a:solidFill>
                <a:latin typeface="Verdana"/>
                <a:cs typeface="Verdana"/>
              </a:rPr>
              <a:t> </a:t>
            </a:r>
            <a:r>
              <a:rPr sz="5150" spc="-100" dirty="0">
                <a:solidFill>
                  <a:srgbClr val="00F0DD"/>
                </a:solidFill>
                <a:latin typeface="Verdana"/>
                <a:cs typeface="Verdana"/>
              </a:rPr>
              <a:t>Oriented</a:t>
            </a:r>
            <a:r>
              <a:rPr sz="5150" spc="-280" dirty="0">
                <a:solidFill>
                  <a:srgbClr val="00F0DD"/>
                </a:solidFill>
                <a:latin typeface="Verdana"/>
                <a:cs typeface="Verdana"/>
              </a:rPr>
              <a:t> </a:t>
            </a:r>
            <a:r>
              <a:rPr sz="5150" spc="-80" dirty="0">
                <a:solidFill>
                  <a:srgbClr val="00F0DD"/>
                </a:solidFill>
                <a:latin typeface="Verdana"/>
                <a:cs typeface="Verdana"/>
              </a:rPr>
              <a:t>Design</a:t>
            </a:r>
            <a:endParaRPr sz="515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4627" y="3075203"/>
            <a:ext cx="11846560" cy="559816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065" marR="5080" algn="ctr">
              <a:lnSpc>
                <a:spcPct val="100800"/>
              </a:lnSpc>
              <a:spcBef>
                <a:spcPts val="90"/>
              </a:spcBef>
            </a:pPr>
            <a:r>
              <a:rPr sz="4000" spc="25" dirty="0">
                <a:solidFill>
                  <a:srgbClr val="FFFFFF"/>
                </a:solidFill>
                <a:latin typeface="Verdana"/>
                <a:cs typeface="Verdana"/>
              </a:rPr>
              <a:t>The </a:t>
            </a:r>
            <a:r>
              <a:rPr sz="4000" spc="-40" dirty="0">
                <a:solidFill>
                  <a:srgbClr val="FFFFFF"/>
                </a:solidFill>
                <a:latin typeface="Verdana"/>
                <a:cs typeface="Verdana"/>
              </a:rPr>
              <a:t>Java </a:t>
            </a:r>
            <a:r>
              <a:rPr sz="4000" spc="110" dirty="0">
                <a:solidFill>
                  <a:srgbClr val="FFFFFF"/>
                </a:solidFill>
                <a:latin typeface="Verdana"/>
                <a:cs typeface="Verdana"/>
              </a:rPr>
              <a:t>implementation </a:t>
            </a:r>
            <a:r>
              <a:rPr sz="4000" dirty="0">
                <a:solidFill>
                  <a:srgbClr val="FFFFFF"/>
                </a:solidFill>
                <a:latin typeface="Verdana"/>
                <a:cs typeface="Verdana"/>
              </a:rPr>
              <a:t>utilizes </a:t>
            </a:r>
            <a:r>
              <a:rPr sz="4000" spc="5" dirty="0">
                <a:solidFill>
                  <a:srgbClr val="FFFFFF"/>
                </a:solidFill>
                <a:latin typeface="Verdana"/>
                <a:cs typeface="Verdana"/>
              </a:rPr>
              <a:t>object- </a:t>
            </a:r>
            <a:r>
              <a:rPr sz="4000" spc="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4000" spc="55" dirty="0">
                <a:solidFill>
                  <a:srgbClr val="FFFFFF"/>
                </a:solidFill>
                <a:latin typeface="Verdana"/>
                <a:cs typeface="Verdana"/>
              </a:rPr>
              <a:t>oriented</a:t>
            </a:r>
            <a:r>
              <a:rPr sz="4000" spc="-3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4000" spc="120" dirty="0">
                <a:solidFill>
                  <a:srgbClr val="FFFFFF"/>
                </a:solidFill>
                <a:latin typeface="Verdana"/>
                <a:cs typeface="Verdana"/>
              </a:rPr>
              <a:t>programming</a:t>
            </a:r>
            <a:r>
              <a:rPr sz="4000" spc="-3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4000" spc="55" dirty="0">
                <a:solidFill>
                  <a:srgbClr val="FFFFFF"/>
                </a:solidFill>
                <a:latin typeface="Verdana"/>
                <a:cs typeface="Verdana"/>
              </a:rPr>
              <a:t>principles</a:t>
            </a:r>
            <a:r>
              <a:rPr sz="4000" spc="-3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4000" spc="40" dirty="0">
                <a:solidFill>
                  <a:srgbClr val="FFFFFF"/>
                </a:solidFill>
                <a:latin typeface="Verdana"/>
                <a:cs typeface="Verdana"/>
              </a:rPr>
              <a:t>to</a:t>
            </a:r>
            <a:r>
              <a:rPr sz="4000" spc="-3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4000" spc="20" dirty="0">
                <a:solidFill>
                  <a:srgbClr val="FFFFFF"/>
                </a:solidFill>
                <a:latin typeface="Verdana"/>
                <a:cs typeface="Verdana"/>
              </a:rPr>
              <a:t>represent </a:t>
            </a:r>
            <a:r>
              <a:rPr sz="4000" spc="-13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4000" spc="95" dirty="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sz="4000" spc="-3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4000" spc="165" dirty="0">
                <a:solidFill>
                  <a:srgbClr val="FFFFFF"/>
                </a:solidFill>
                <a:latin typeface="Verdana"/>
                <a:cs typeface="Verdana"/>
              </a:rPr>
              <a:t>game</a:t>
            </a:r>
            <a:r>
              <a:rPr sz="4000" spc="-3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4000" spc="-40" dirty="0">
                <a:solidFill>
                  <a:srgbClr val="FFFFFF"/>
                </a:solidFill>
                <a:latin typeface="Verdana"/>
                <a:cs typeface="Verdana"/>
              </a:rPr>
              <a:t>board,</a:t>
            </a:r>
            <a:r>
              <a:rPr sz="4000" spc="-3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4000" spc="-114" dirty="0">
                <a:solidFill>
                  <a:srgbClr val="FFFFFF"/>
                </a:solidFill>
                <a:latin typeface="Verdana"/>
                <a:cs typeface="Verdana"/>
              </a:rPr>
              <a:t>player,</a:t>
            </a:r>
            <a:r>
              <a:rPr sz="4000" spc="-3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4000" spc="130" dirty="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sz="4000" spc="-3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4000" spc="155" dirty="0">
                <a:solidFill>
                  <a:srgbClr val="FFFFFF"/>
                </a:solidFill>
                <a:latin typeface="Verdana"/>
                <a:cs typeface="Verdana"/>
              </a:rPr>
              <a:t>end</a:t>
            </a:r>
            <a:r>
              <a:rPr sz="4000" spc="-3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4000" spc="165" dirty="0">
                <a:solidFill>
                  <a:srgbClr val="FFFFFF"/>
                </a:solidFill>
                <a:latin typeface="Verdana"/>
                <a:cs typeface="Verdana"/>
              </a:rPr>
              <a:t>game</a:t>
            </a:r>
            <a:r>
              <a:rPr sz="4000" spc="-3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4000" spc="-5" dirty="0">
                <a:solidFill>
                  <a:srgbClr val="FFFFFF"/>
                </a:solidFill>
                <a:latin typeface="Verdana"/>
                <a:cs typeface="Verdana"/>
              </a:rPr>
              <a:t>logic.</a:t>
            </a:r>
            <a:endParaRPr sz="4000">
              <a:latin typeface="Verdana"/>
              <a:cs typeface="Verdana"/>
            </a:endParaRPr>
          </a:p>
          <a:p>
            <a:pPr marL="167005">
              <a:lnSpc>
                <a:spcPct val="100000"/>
              </a:lnSpc>
              <a:spcBef>
                <a:spcPts val="4029"/>
              </a:spcBef>
            </a:pPr>
            <a:r>
              <a:rPr sz="5600" b="1" spc="-215" dirty="0">
                <a:solidFill>
                  <a:srgbClr val="00F0DD"/>
                </a:solidFill>
                <a:latin typeface="Verdana"/>
                <a:cs typeface="Verdana"/>
              </a:rPr>
              <a:t>G</a:t>
            </a:r>
            <a:r>
              <a:rPr sz="5600" b="1" spc="-495" dirty="0">
                <a:solidFill>
                  <a:srgbClr val="00F0DD"/>
                </a:solidFill>
                <a:latin typeface="Verdana"/>
                <a:cs typeface="Verdana"/>
              </a:rPr>
              <a:t>r</a:t>
            </a:r>
            <a:r>
              <a:rPr sz="5600" b="1" spc="-105" dirty="0">
                <a:solidFill>
                  <a:srgbClr val="00F0DD"/>
                </a:solidFill>
                <a:latin typeface="Verdana"/>
                <a:cs typeface="Verdana"/>
              </a:rPr>
              <a:t>aphical</a:t>
            </a:r>
            <a:r>
              <a:rPr sz="5600" b="1" spc="-280" dirty="0">
                <a:solidFill>
                  <a:srgbClr val="00F0DD"/>
                </a:solidFill>
                <a:latin typeface="Verdana"/>
                <a:cs typeface="Verdana"/>
              </a:rPr>
              <a:t> </a:t>
            </a:r>
            <a:r>
              <a:rPr sz="5600" b="1" spc="-190" dirty="0">
                <a:solidFill>
                  <a:srgbClr val="00F0DD"/>
                </a:solidFill>
                <a:latin typeface="Verdana"/>
                <a:cs typeface="Verdana"/>
              </a:rPr>
              <a:t>user</a:t>
            </a:r>
            <a:r>
              <a:rPr sz="5600" b="1" spc="-280" dirty="0">
                <a:solidFill>
                  <a:srgbClr val="00F0DD"/>
                </a:solidFill>
                <a:latin typeface="Verdana"/>
                <a:cs typeface="Verdana"/>
              </a:rPr>
              <a:t> </a:t>
            </a:r>
            <a:r>
              <a:rPr sz="5600" b="1" spc="-95" dirty="0">
                <a:solidFill>
                  <a:srgbClr val="00F0DD"/>
                </a:solidFill>
                <a:latin typeface="Verdana"/>
                <a:cs typeface="Verdana"/>
              </a:rPr>
              <a:t>in</a:t>
            </a:r>
            <a:r>
              <a:rPr sz="5600" b="1" spc="-170" dirty="0">
                <a:solidFill>
                  <a:srgbClr val="00F0DD"/>
                </a:solidFill>
                <a:latin typeface="Verdana"/>
                <a:cs typeface="Verdana"/>
              </a:rPr>
              <a:t>t</a:t>
            </a:r>
            <a:r>
              <a:rPr sz="5600" b="1" spc="-180" dirty="0">
                <a:solidFill>
                  <a:srgbClr val="00F0DD"/>
                </a:solidFill>
                <a:latin typeface="Verdana"/>
                <a:cs typeface="Verdana"/>
              </a:rPr>
              <a:t>er</a:t>
            </a:r>
            <a:r>
              <a:rPr sz="5600" b="1" spc="-190" dirty="0">
                <a:solidFill>
                  <a:srgbClr val="00F0DD"/>
                </a:solidFill>
                <a:latin typeface="Verdana"/>
                <a:cs typeface="Verdana"/>
              </a:rPr>
              <a:t>f</a:t>
            </a:r>
            <a:r>
              <a:rPr sz="5600" b="1" spc="-175" dirty="0">
                <a:solidFill>
                  <a:srgbClr val="00F0DD"/>
                </a:solidFill>
                <a:latin typeface="Verdana"/>
                <a:cs typeface="Verdana"/>
              </a:rPr>
              <a:t>a</a:t>
            </a:r>
            <a:r>
              <a:rPr sz="5600" b="1" spc="60" dirty="0">
                <a:solidFill>
                  <a:srgbClr val="00F0DD"/>
                </a:solidFill>
                <a:latin typeface="Verdana"/>
                <a:cs typeface="Verdana"/>
              </a:rPr>
              <a:t>c</a:t>
            </a:r>
            <a:r>
              <a:rPr sz="5600" b="1" spc="-590" dirty="0">
                <a:solidFill>
                  <a:srgbClr val="00F0DD"/>
                </a:solidFill>
                <a:latin typeface="Verdana"/>
                <a:cs typeface="Verdana"/>
              </a:rPr>
              <a:t>e(GUI)</a:t>
            </a:r>
            <a:endParaRPr sz="5600">
              <a:latin typeface="Verdana"/>
              <a:cs typeface="Verdana"/>
            </a:endParaRPr>
          </a:p>
          <a:p>
            <a:pPr marL="725805" marR="945515" algn="ctr">
              <a:lnSpc>
                <a:spcPct val="100800"/>
              </a:lnSpc>
              <a:spcBef>
                <a:spcPts val="4105"/>
              </a:spcBef>
            </a:pPr>
            <a:r>
              <a:rPr sz="4000" spc="15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4000" spc="-3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4000" spc="170" dirty="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sz="4000" spc="-125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4000" spc="4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4000" spc="-140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4000" spc="-285" dirty="0">
                <a:solidFill>
                  <a:srgbClr val="FFFFFF"/>
                </a:solidFill>
                <a:latin typeface="Verdana"/>
                <a:cs typeface="Verdana"/>
              </a:rPr>
              <a:t>-</a:t>
            </a:r>
            <a:r>
              <a:rPr sz="4000" spc="-45" dirty="0">
                <a:solidFill>
                  <a:srgbClr val="FFFFFF"/>
                </a:solidFill>
                <a:latin typeface="Verdana"/>
                <a:cs typeface="Verdana"/>
              </a:rPr>
              <a:t>f</a:t>
            </a:r>
            <a:r>
              <a:rPr sz="4000" spc="-130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4000" spc="-20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4000" spc="4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4000" spc="185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4000" spc="235" dirty="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sz="4000" spc="-20" dirty="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sz="4000" spc="-185" dirty="0">
                <a:solidFill>
                  <a:srgbClr val="FFFFFF"/>
                </a:solidFill>
                <a:latin typeface="Verdana"/>
                <a:cs typeface="Verdana"/>
              </a:rPr>
              <a:t>y</a:t>
            </a:r>
            <a:r>
              <a:rPr sz="4000" spc="-3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4000" spc="10" dirty="0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sz="4000" spc="260" dirty="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sz="4000" spc="-470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4000" spc="-3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4000" spc="-20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4000" spc="-120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4000" spc="-3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4000" spc="235" dirty="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sz="4000" spc="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4000" spc="-250" dirty="0">
                <a:solidFill>
                  <a:srgbClr val="FFFFFF"/>
                </a:solidFill>
                <a:latin typeface="Verdana"/>
                <a:cs typeface="Verdana"/>
              </a:rPr>
              <a:t>v</a:t>
            </a:r>
            <a:r>
              <a:rPr sz="4000" spc="4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4000" spc="-20" dirty="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sz="4000" spc="95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4000" spc="235" dirty="0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sz="4000" spc="4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4000" spc="240" dirty="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sz="4000" spc="-3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4000" spc="170" dirty="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sz="4000" spc="-125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4000" spc="-20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4000" spc="185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4000" spc="265" dirty="0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sz="4000" spc="-3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4000" spc="-20" dirty="0">
                <a:solidFill>
                  <a:srgbClr val="FFFFFF"/>
                </a:solidFill>
                <a:latin typeface="Verdana"/>
                <a:cs typeface="Verdana"/>
              </a:rPr>
              <a:t>a  </a:t>
            </a:r>
            <a:r>
              <a:rPr sz="4000" spc="-155" dirty="0">
                <a:solidFill>
                  <a:srgbClr val="FFFFFF"/>
                </a:solidFill>
                <a:latin typeface="Verdana"/>
                <a:cs typeface="Verdana"/>
              </a:rPr>
              <a:t>java</a:t>
            </a:r>
            <a:r>
              <a:rPr sz="4000" spc="-3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4000" spc="-70" dirty="0">
                <a:solidFill>
                  <a:srgbClr val="FFFFFF"/>
                </a:solidFill>
                <a:latin typeface="Verdana"/>
                <a:cs typeface="Verdana"/>
              </a:rPr>
              <a:t>GUI</a:t>
            </a:r>
            <a:r>
              <a:rPr sz="4000" spc="-3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4000" spc="-135" dirty="0">
                <a:solidFill>
                  <a:srgbClr val="FFFFFF"/>
                </a:solidFill>
                <a:latin typeface="Verdana"/>
                <a:cs typeface="Verdana"/>
              </a:rPr>
              <a:t>library,</a:t>
            </a:r>
            <a:r>
              <a:rPr sz="4000" spc="-3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4000" spc="65" dirty="0">
                <a:solidFill>
                  <a:srgbClr val="FFFFFF"/>
                </a:solidFill>
                <a:latin typeface="Verdana"/>
                <a:cs typeface="Verdana"/>
              </a:rPr>
              <a:t>providing</a:t>
            </a:r>
            <a:r>
              <a:rPr sz="4000" spc="-3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4000" spc="80" dirty="0">
                <a:solidFill>
                  <a:srgbClr val="FFFFFF"/>
                </a:solidFill>
                <a:latin typeface="Verdana"/>
                <a:cs typeface="Verdana"/>
              </a:rPr>
              <a:t>an</a:t>
            </a:r>
            <a:r>
              <a:rPr sz="4000" spc="-3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4000" spc="-10" dirty="0">
                <a:solidFill>
                  <a:srgbClr val="FFFFFF"/>
                </a:solidFill>
                <a:latin typeface="Verdana"/>
                <a:cs typeface="Verdana"/>
              </a:rPr>
              <a:t>interactive </a:t>
            </a:r>
            <a:r>
              <a:rPr sz="4000" spc="-139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4000" spc="-3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4000" spc="185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4000" spc="240" dirty="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sz="4000" spc="-3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4000" spc="-190" dirty="0">
                <a:solidFill>
                  <a:srgbClr val="FFFFFF"/>
                </a:solidFill>
                <a:latin typeface="Verdana"/>
                <a:cs typeface="Verdana"/>
              </a:rPr>
              <a:t>v</a:t>
            </a:r>
            <a:r>
              <a:rPr sz="4000" spc="-20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4000" spc="-125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4000" spc="170" dirty="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sz="4000" spc="-3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4000" spc="-20" dirty="0">
                <a:solidFill>
                  <a:srgbClr val="FFFFFF"/>
                </a:solidFill>
                <a:latin typeface="Verdana"/>
                <a:cs typeface="Verdana"/>
              </a:rPr>
              <a:t>ll</a:t>
            </a:r>
            <a:r>
              <a:rPr sz="4000" spc="-185" dirty="0">
                <a:solidFill>
                  <a:srgbClr val="FFFFFF"/>
                </a:solidFill>
                <a:latin typeface="Verdana"/>
                <a:cs typeface="Verdana"/>
              </a:rPr>
              <a:t>y</a:t>
            </a:r>
            <a:r>
              <a:rPr sz="4000" spc="-3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4000" spc="-3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4000" spc="235" dirty="0">
                <a:solidFill>
                  <a:srgbClr val="FFFFFF"/>
                </a:solidFill>
                <a:latin typeface="Verdana"/>
                <a:cs typeface="Verdana"/>
              </a:rPr>
              <a:t>pp</a:t>
            </a:r>
            <a:r>
              <a:rPr sz="4000" spc="-1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4000" spc="-3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4000" spc="-20" dirty="0">
                <a:solidFill>
                  <a:srgbClr val="FFFFFF"/>
                </a:solidFill>
                <a:latin typeface="Verdana"/>
                <a:cs typeface="Verdana"/>
              </a:rPr>
              <a:t>li</a:t>
            </a:r>
            <a:r>
              <a:rPr sz="4000" spc="185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4000" spc="265" dirty="0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sz="4000" spc="-3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4000" spc="-1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4000" spc="-220" dirty="0">
                <a:solidFill>
                  <a:srgbClr val="FFFFFF"/>
                </a:solidFill>
                <a:latin typeface="Verdana"/>
                <a:cs typeface="Verdana"/>
              </a:rPr>
              <a:t>x</a:t>
            </a:r>
            <a:r>
              <a:rPr sz="4000" spc="235" dirty="0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sz="4000" spc="4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4000" spc="-130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4000" spc="-20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4000" spc="4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4000" spc="185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4000" spc="145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4000" spc="4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4000" spc="-605" dirty="0">
                <a:solidFill>
                  <a:srgbClr val="FFFFFF"/>
                </a:solidFill>
                <a:latin typeface="Verdana"/>
                <a:cs typeface="Verdana"/>
              </a:rPr>
              <a:t>.</a:t>
            </a:r>
            <a:endParaRPr sz="40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2550" y="3"/>
            <a:ext cx="18288000" cy="1028697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656747" y="460241"/>
            <a:ext cx="8194040" cy="86486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5500" spc="-229" dirty="0">
                <a:latin typeface="Verdana"/>
                <a:cs typeface="Verdana"/>
              </a:rPr>
              <a:t>G</a:t>
            </a:r>
            <a:r>
              <a:rPr sz="5500" spc="-225" dirty="0">
                <a:latin typeface="Verdana"/>
                <a:cs typeface="Verdana"/>
              </a:rPr>
              <a:t>a</a:t>
            </a:r>
            <a:r>
              <a:rPr sz="5500" spc="-30" dirty="0">
                <a:latin typeface="Verdana"/>
                <a:cs typeface="Verdana"/>
              </a:rPr>
              <a:t>m</a:t>
            </a:r>
            <a:r>
              <a:rPr sz="5500" spc="-120" dirty="0">
                <a:latin typeface="Verdana"/>
                <a:cs typeface="Verdana"/>
              </a:rPr>
              <a:t>e</a:t>
            </a:r>
            <a:r>
              <a:rPr sz="5500" spc="-280" dirty="0">
                <a:latin typeface="Verdana"/>
                <a:cs typeface="Verdana"/>
              </a:rPr>
              <a:t> </a:t>
            </a:r>
            <a:r>
              <a:rPr sz="5500" spc="-235" dirty="0">
                <a:latin typeface="Verdana"/>
                <a:cs typeface="Verdana"/>
              </a:rPr>
              <a:t>R</a:t>
            </a:r>
            <a:r>
              <a:rPr sz="5500" spc="-114" dirty="0">
                <a:latin typeface="Verdana"/>
                <a:cs typeface="Verdana"/>
              </a:rPr>
              <a:t>u</a:t>
            </a:r>
            <a:r>
              <a:rPr sz="5500" spc="-165" dirty="0">
                <a:latin typeface="Verdana"/>
                <a:cs typeface="Verdana"/>
              </a:rPr>
              <a:t>l</a:t>
            </a:r>
            <a:r>
              <a:rPr sz="5500" spc="-125" dirty="0">
                <a:latin typeface="Verdana"/>
                <a:cs typeface="Verdana"/>
              </a:rPr>
              <a:t>e</a:t>
            </a:r>
            <a:r>
              <a:rPr sz="5500" spc="-254" dirty="0">
                <a:latin typeface="Verdana"/>
                <a:cs typeface="Verdana"/>
              </a:rPr>
              <a:t>s</a:t>
            </a:r>
            <a:r>
              <a:rPr sz="5500" spc="-280" dirty="0">
                <a:latin typeface="Verdana"/>
                <a:cs typeface="Verdana"/>
              </a:rPr>
              <a:t> </a:t>
            </a:r>
            <a:r>
              <a:rPr sz="5500" spc="-25" dirty="0">
                <a:latin typeface="Verdana"/>
                <a:cs typeface="Verdana"/>
              </a:rPr>
              <a:t>O</a:t>
            </a:r>
            <a:r>
              <a:rPr sz="5500" spc="-245" dirty="0">
                <a:latin typeface="Verdana"/>
                <a:cs typeface="Verdana"/>
              </a:rPr>
              <a:t>v</a:t>
            </a:r>
            <a:r>
              <a:rPr sz="5500" spc="-125" dirty="0">
                <a:latin typeface="Verdana"/>
                <a:cs typeface="Verdana"/>
              </a:rPr>
              <a:t>e</a:t>
            </a:r>
            <a:r>
              <a:rPr sz="5500" spc="-215" dirty="0">
                <a:latin typeface="Verdana"/>
                <a:cs typeface="Verdana"/>
              </a:rPr>
              <a:t>r</a:t>
            </a:r>
            <a:r>
              <a:rPr sz="5500" spc="-165" dirty="0">
                <a:latin typeface="Verdana"/>
                <a:cs typeface="Verdana"/>
              </a:rPr>
              <a:t>vi</a:t>
            </a:r>
            <a:r>
              <a:rPr sz="5500" spc="-180" dirty="0">
                <a:latin typeface="Verdana"/>
                <a:cs typeface="Verdana"/>
              </a:rPr>
              <a:t>e</a:t>
            </a:r>
            <a:r>
              <a:rPr sz="5500" spc="-125" dirty="0">
                <a:latin typeface="Verdana"/>
                <a:cs typeface="Verdana"/>
              </a:rPr>
              <a:t>w</a:t>
            </a:r>
            <a:endParaRPr sz="55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721430" y="2173528"/>
            <a:ext cx="10064750" cy="27349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0400"/>
              </a:lnSpc>
              <a:spcBef>
                <a:spcPts val="100"/>
              </a:spcBef>
            </a:pPr>
            <a:r>
              <a:rPr sz="2950" spc="15" dirty="0">
                <a:solidFill>
                  <a:srgbClr val="FFFFFF"/>
                </a:solidFill>
                <a:latin typeface="Verdana"/>
                <a:cs typeface="Verdana"/>
              </a:rPr>
              <a:t>The </a:t>
            </a:r>
            <a:r>
              <a:rPr sz="2950" spc="-10" dirty="0">
                <a:solidFill>
                  <a:srgbClr val="FFFFFF"/>
                </a:solidFill>
                <a:latin typeface="Verdana"/>
                <a:cs typeface="Verdana"/>
              </a:rPr>
              <a:t>rules </a:t>
            </a:r>
            <a:r>
              <a:rPr sz="2950" spc="15" dirty="0">
                <a:solidFill>
                  <a:srgbClr val="FFFFFF"/>
                </a:solidFill>
                <a:latin typeface="Verdana"/>
                <a:cs typeface="Verdana"/>
              </a:rPr>
              <a:t>of </a:t>
            </a:r>
            <a:r>
              <a:rPr sz="2950" spc="-5" dirty="0">
                <a:solidFill>
                  <a:srgbClr val="FFFFFF"/>
                </a:solidFill>
                <a:latin typeface="Verdana"/>
                <a:cs typeface="Verdana"/>
              </a:rPr>
              <a:t>Tic </a:t>
            </a:r>
            <a:r>
              <a:rPr sz="2950" spc="-35" dirty="0">
                <a:solidFill>
                  <a:srgbClr val="FFFFFF"/>
                </a:solidFill>
                <a:latin typeface="Verdana"/>
                <a:cs typeface="Verdana"/>
              </a:rPr>
              <a:t>Tac </a:t>
            </a:r>
            <a:r>
              <a:rPr sz="2950" spc="-65" dirty="0">
                <a:solidFill>
                  <a:srgbClr val="FFFFFF"/>
                </a:solidFill>
                <a:latin typeface="Verdana"/>
                <a:cs typeface="Verdana"/>
              </a:rPr>
              <a:t>Toe </a:t>
            </a:r>
            <a:r>
              <a:rPr sz="2950" spc="-35" dirty="0">
                <a:solidFill>
                  <a:srgbClr val="FFFFFF"/>
                </a:solidFill>
                <a:latin typeface="Verdana"/>
                <a:cs typeface="Verdana"/>
              </a:rPr>
              <a:t>are straightforward: </a:t>
            </a:r>
            <a:r>
              <a:rPr sz="2950" spc="70" dirty="0">
                <a:solidFill>
                  <a:srgbClr val="FFFFFF"/>
                </a:solidFill>
                <a:latin typeface="Verdana"/>
                <a:cs typeface="Verdana"/>
              </a:rPr>
              <a:t>two </a:t>
            </a:r>
            <a:r>
              <a:rPr sz="2950" spc="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950" spc="165" dirty="0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sz="2950" spc="-20" dirty="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sz="2950" spc="-5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950" spc="-185" dirty="0">
                <a:solidFill>
                  <a:srgbClr val="FFFFFF"/>
                </a:solidFill>
                <a:latin typeface="Verdana"/>
                <a:cs typeface="Verdana"/>
              </a:rPr>
              <a:t>y</a:t>
            </a:r>
            <a:r>
              <a:rPr sz="2950" spc="2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950" spc="-80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2950" spc="-90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2950" spc="-2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950" spc="3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2950" spc="-30" dirty="0">
                <a:solidFill>
                  <a:srgbClr val="FFFFFF"/>
                </a:solidFill>
                <a:latin typeface="Verdana"/>
                <a:cs typeface="Verdana"/>
              </a:rPr>
              <a:t>ak</a:t>
            </a:r>
            <a:r>
              <a:rPr sz="2950" spc="3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950" spc="-2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950" spc="3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2950" spc="120" dirty="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sz="2950" spc="-95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2950" spc="130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2950" spc="-90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2950" spc="-2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950" spc="270" dirty="0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sz="2950" spc="-3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950" spc="-95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2950" spc="30" dirty="0">
                <a:solidFill>
                  <a:srgbClr val="FFFFFF"/>
                </a:solidFill>
                <a:latin typeface="Verdana"/>
                <a:cs typeface="Verdana"/>
              </a:rPr>
              <a:t>k</a:t>
            </a:r>
            <a:r>
              <a:rPr sz="2950" spc="-20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2950" spc="130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2950" spc="190" dirty="0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sz="2950" spc="-2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950" spc="-2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950" spc="-2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950" spc="-95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2950" spc="165" dirty="0">
                <a:solidFill>
                  <a:srgbClr val="FFFFFF"/>
                </a:solidFill>
                <a:latin typeface="Verdana"/>
                <a:cs typeface="Verdana"/>
              </a:rPr>
              <a:t>q</a:t>
            </a:r>
            <a:r>
              <a:rPr sz="2950" spc="120" dirty="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sz="2950" spc="-3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950" spc="-110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2950" spc="3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950" spc="-2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950" spc="60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2950" spc="135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2950" spc="-2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950" spc="-2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950" spc="-2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950" spc="-245" dirty="0">
                <a:solidFill>
                  <a:srgbClr val="FFFFFF"/>
                </a:solidFill>
                <a:latin typeface="Verdana"/>
                <a:cs typeface="Verdana"/>
              </a:rPr>
              <a:t>3</a:t>
            </a:r>
            <a:r>
              <a:rPr sz="2950" spc="-170" dirty="0">
                <a:solidFill>
                  <a:srgbClr val="FFFFFF"/>
                </a:solidFill>
                <a:latin typeface="Verdana"/>
                <a:cs typeface="Verdana"/>
              </a:rPr>
              <a:t>x</a:t>
            </a:r>
            <a:r>
              <a:rPr sz="2950" spc="-204" dirty="0">
                <a:solidFill>
                  <a:srgbClr val="FFFFFF"/>
                </a:solidFill>
                <a:latin typeface="Verdana"/>
                <a:cs typeface="Verdana"/>
              </a:rPr>
              <a:t>3</a:t>
            </a:r>
            <a:r>
              <a:rPr sz="2950" spc="-2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950" spc="185" dirty="0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sz="2950" spc="-95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2950" spc="-20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2950" spc="165" dirty="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sz="2950" spc="-434" dirty="0">
                <a:solidFill>
                  <a:srgbClr val="FFFFFF"/>
                </a:solidFill>
                <a:latin typeface="Verdana"/>
                <a:cs typeface="Verdana"/>
              </a:rPr>
              <a:t>.  </a:t>
            </a:r>
            <a:r>
              <a:rPr sz="2950" spc="15" dirty="0">
                <a:solidFill>
                  <a:srgbClr val="FFFFFF"/>
                </a:solidFill>
                <a:latin typeface="Verdana"/>
                <a:cs typeface="Verdana"/>
              </a:rPr>
              <a:t>The </a:t>
            </a:r>
            <a:r>
              <a:rPr sz="2950" spc="-45" dirty="0">
                <a:solidFill>
                  <a:srgbClr val="FFFFFF"/>
                </a:solidFill>
                <a:latin typeface="Verdana"/>
                <a:cs typeface="Verdana"/>
              </a:rPr>
              <a:t>ﬁrst </a:t>
            </a:r>
            <a:r>
              <a:rPr sz="2950" spc="25" dirty="0">
                <a:solidFill>
                  <a:srgbClr val="FFFFFF"/>
                </a:solidFill>
                <a:latin typeface="Verdana"/>
                <a:cs typeface="Verdana"/>
              </a:rPr>
              <a:t>to </a:t>
            </a:r>
            <a:r>
              <a:rPr sz="2950" spc="50" dirty="0">
                <a:solidFill>
                  <a:srgbClr val="FFFFFF"/>
                </a:solidFill>
                <a:latin typeface="Verdana"/>
                <a:cs typeface="Verdana"/>
              </a:rPr>
              <a:t>align </a:t>
            </a:r>
            <a:r>
              <a:rPr sz="2950" spc="20" dirty="0">
                <a:solidFill>
                  <a:srgbClr val="FFFFFF"/>
                </a:solidFill>
                <a:latin typeface="Verdana"/>
                <a:cs typeface="Verdana"/>
              </a:rPr>
              <a:t>three </a:t>
            </a:r>
            <a:r>
              <a:rPr sz="2950" spc="5" dirty="0">
                <a:solidFill>
                  <a:srgbClr val="FFFFFF"/>
                </a:solidFill>
                <a:latin typeface="Verdana"/>
                <a:cs typeface="Verdana"/>
              </a:rPr>
              <a:t>marks </a:t>
            </a:r>
            <a:r>
              <a:rPr sz="2950" spc="60" dirty="0">
                <a:solidFill>
                  <a:srgbClr val="FFFFFF"/>
                </a:solidFill>
                <a:latin typeface="Verdana"/>
                <a:cs typeface="Verdana"/>
              </a:rPr>
              <a:t>in </a:t>
            </a:r>
            <a:r>
              <a:rPr sz="2950" spc="-25" dirty="0">
                <a:solidFill>
                  <a:srgbClr val="FFFFFF"/>
                </a:solidFill>
                <a:latin typeface="Verdana"/>
                <a:cs typeface="Verdana"/>
              </a:rPr>
              <a:t>a </a:t>
            </a:r>
            <a:r>
              <a:rPr sz="2950" spc="-114" dirty="0">
                <a:solidFill>
                  <a:srgbClr val="FFFFFF"/>
                </a:solidFill>
                <a:latin typeface="Verdana"/>
                <a:cs typeface="Verdana"/>
              </a:rPr>
              <a:t>row, </a:t>
            </a:r>
            <a:r>
              <a:rPr sz="2950" spc="30" dirty="0">
                <a:solidFill>
                  <a:srgbClr val="FFFFFF"/>
                </a:solidFill>
                <a:latin typeface="Verdana"/>
                <a:cs typeface="Verdana"/>
              </a:rPr>
              <a:t>column, </a:t>
            </a:r>
            <a:r>
              <a:rPr sz="2950" spc="-5" dirty="0">
                <a:solidFill>
                  <a:srgbClr val="FFFFFF"/>
                </a:solidFill>
                <a:latin typeface="Verdana"/>
                <a:cs typeface="Verdana"/>
              </a:rPr>
              <a:t>or </a:t>
            </a:r>
            <a:r>
              <a:rPr sz="29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950" spc="55" dirty="0">
                <a:solidFill>
                  <a:srgbClr val="FFFFFF"/>
                </a:solidFill>
                <a:latin typeface="Verdana"/>
                <a:cs typeface="Verdana"/>
              </a:rPr>
              <a:t>diagonal</a:t>
            </a:r>
            <a:r>
              <a:rPr sz="2950" spc="-2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950" spc="-50" dirty="0">
                <a:solidFill>
                  <a:srgbClr val="FFFFFF"/>
                </a:solidFill>
                <a:latin typeface="Verdana"/>
                <a:cs typeface="Verdana"/>
              </a:rPr>
              <a:t>wins.</a:t>
            </a:r>
            <a:r>
              <a:rPr sz="2950" spc="-2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950" spc="70" dirty="0">
                <a:solidFill>
                  <a:srgbClr val="FFFFFF"/>
                </a:solidFill>
                <a:latin typeface="Verdana"/>
                <a:cs typeface="Verdana"/>
              </a:rPr>
              <a:t>Understanding</a:t>
            </a:r>
            <a:r>
              <a:rPr sz="2950" spc="-2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950" spc="25" dirty="0">
                <a:solidFill>
                  <a:srgbClr val="FFFFFF"/>
                </a:solidFill>
                <a:latin typeface="Verdana"/>
                <a:cs typeface="Verdana"/>
              </a:rPr>
              <a:t>these</a:t>
            </a:r>
            <a:r>
              <a:rPr sz="2950" spc="-2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950" spc="-10" dirty="0">
                <a:solidFill>
                  <a:srgbClr val="FFFFFF"/>
                </a:solidFill>
                <a:latin typeface="Verdana"/>
                <a:cs typeface="Verdana"/>
              </a:rPr>
              <a:t>rules</a:t>
            </a:r>
            <a:r>
              <a:rPr sz="2950" spc="-2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950" spc="-55" dirty="0">
                <a:solidFill>
                  <a:srgbClr val="FFFFFF"/>
                </a:solidFill>
                <a:latin typeface="Verdana"/>
                <a:cs typeface="Verdana"/>
              </a:rPr>
              <a:t>is</a:t>
            </a:r>
            <a:r>
              <a:rPr sz="2950" spc="-2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950" spc="30" dirty="0">
                <a:solidFill>
                  <a:srgbClr val="FFFFFF"/>
                </a:solidFill>
                <a:latin typeface="Verdana"/>
                <a:cs typeface="Verdana"/>
              </a:rPr>
              <a:t>crucial</a:t>
            </a:r>
            <a:r>
              <a:rPr sz="2950" spc="-2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950" spc="25" dirty="0">
                <a:solidFill>
                  <a:srgbClr val="FFFFFF"/>
                </a:solidFill>
                <a:latin typeface="Verdana"/>
                <a:cs typeface="Verdana"/>
              </a:rPr>
              <a:t>to </a:t>
            </a:r>
            <a:r>
              <a:rPr sz="2950" spc="-1019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950" spc="50" dirty="0">
                <a:solidFill>
                  <a:srgbClr val="FFFFFF"/>
                </a:solidFill>
                <a:latin typeface="Verdana"/>
                <a:cs typeface="Verdana"/>
              </a:rPr>
              <a:t>developing</a:t>
            </a:r>
            <a:r>
              <a:rPr sz="2950" spc="-2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950" spc="-5" dirty="0">
                <a:solidFill>
                  <a:srgbClr val="FFFFFF"/>
                </a:solidFill>
                <a:latin typeface="Verdana"/>
                <a:cs typeface="Verdana"/>
              </a:rPr>
              <a:t>effective</a:t>
            </a:r>
            <a:r>
              <a:rPr sz="2950" spc="-25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950" spc="-20" dirty="0">
                <a:solidFill>
                  <a:srgbClr val="FFFFFF"/>
                </a:solidFill>
                <a:latin typeface="Verdana"/>
                <a:cs typeface="Verdana"/>
              </a:rPr>
              <a:t>strategies</a:t>
            </a:r>
            <a:r>
              <a:rPr sz="2950" spc="-2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950" spc="90" dirty="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sz="2950" spc="-25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950" spc="55" dirty="0">
                <a:solidFill>
                  <a:srgbClr val="FFFFFF"/>
                </a:solidFill>
                <a:latin typeface="Verdana"/>
                <a:cs typeface="Verdana"/>
              </a:rPr>
              <a:t>anticipating</a:t>
            </a:r>
            <a:r>
              <a:rPr sz="2950" spc="-2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950" spc="-20" dirty="0">
                <a:solidFill>
                  <a:srgbClr val="FFFFFF"/>
                </a:solidFill>
                <a:latin typeface="Verdana"/>
                <a:cs typeface="Verdana"/>
              </a:rPr>
              <a:t>your </a:t>
            </a:r>
            <a:r>
              <a:rPr sz="2950" spc="-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950" spc="60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2950" spc="165" dirty="0">
                <a:solidFill>
                  <a:srgbClr val="FFFFFF"/>
                </a:solidFill>
                <a:latin typeface="Verdana"/>
                <a:cs typeface="Verdana"/>
              </a:rPr>
              <a:t>pp</a:t>
            </a:r>
            <a:r>
              <a:rPr sz="2950" spc="60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2950" spc="130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2950" spc="2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950" spc="130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2950" spc="3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2950" spc="-200" dirty="0">
                <a:solidFill>
                  <a:srgbClr val="FFFFFF"/>
                </a:solidFill>
                <a:latin typeface="Verdana"/>
                <a:cs typeface="Verdana"/>
              </a:rPr>
              <a:t>'</a:t>
            </a:r>
            <a:r>
              <a:rPr sz="2950" spc="-90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2950" spc="-2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950" spc="270" dirty="0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sz="2950" spc="20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2950" spc="-185" dirty="0">
                <a:solidFill>
                  <a:srgbClr val="FFFFFF"/>
                </a:solidFill>
                <a:latin typeface="Verdana"/>
                <a:cs typeface="Verdana"/>
              </a:rPr>
              <a:t>v</a:t>
            </a:r>
            <a:r>
              <a:rPr sz="2950" spc="2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950" spc="-95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2950" spc="-445" dirty="0">
                <a:solidFill>
                  <a:srgbClr val="FFFFFF"/>
                </a:solidFill>
                <a:latin typeface="Verdana"/>
                <a:cs typeface="Verdana"/>
              </a:rPr>
              <a:t>.</a:t>
            </a:r>
            <a:endParaRPr sz="2950">
              <a:latin typeface="Verdana"/>
              <a:cs typeface="Verdana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587750" y="5641924"/>
            <a:ext cx="10629899" cy="38481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"/>
            <a:ext cx="18288000" cy="1028697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590241" y="0"/>
            <a:ext cx="5662295" cy="8159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5150" spc="250" dirty="0"/>
              <a:t>Basic</a:t>
            </a:r>
            <a:r>
              <a:rPr sz="5150" spc="-40" dirty="0"/>
              <a:t> </a:t>
            </a:r>
            <a:r>
              <a:rPr sz="5150" spc="155" dirty="0"/>
              <a:t>Strategies</a:t>
            </a:r>
            <a:endParaRPr sz="5150"/>
          </a:p>
        </p:txBody>
      </p:sp>
      <p:sp>
        <p:nvSpPr>
          <p:cNvPr id="4" name="object 4"/>
          <p:cNvSpPr txBox="1"/>
          <p:nvPr/>
        </p:nvSpPr>
        <p:spPr>
          <a:xfrm>
            <a:off x="8590241" y="1179157"/>
            <a:ext cx="8061959" cy="321627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 algn="just">
              <a:lnSpc>
                <a:spcPct val="99700"/>
              </a:lnSpc>
              <a:spcBef>
                <a:spcPts val="110"/>
              </a:spcBef>
            </a:pPr>
            <a:r>
              <a:rPr sz="3000" spc="-120" dirty="0">
                <a:solidFill>
                  <a:srgbClr val="FFFFFF"/>
                </a:solidFill>
                <a:latin typeface="Verdana"/>
                <a:cs typeface="Verdana"/>
              </a:rPr>
              <a:t>To</a:t>
            </a:r>
            <a:r>
              <a:rPr sz="3000" spc="-11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000" spc="-5" dirty="0">
                <a:solidFill>
                  <a:srgbClr val="FFFFFF"/>
                </a:solidFill>
                <a:latin typeface="Verdana"/>
                <a:cs typeface="Verdana"/>
              </a:rPr>
              <a:t>increase</a:t>
            </a:r>
            <a:r>
              <a:rPr sz="30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000" spc="-25" dirty="0">
                <a:solidFill>
                  <a:srgbClr val="FFFFFF"/>
                </a:solidFill>
                <a:latin typeface="Verdana"/>
                <a:cs typeface="Verdana"/>
              </a:rPr>
              <a:t>your</a:t>
            </a:r>
            <a:r>
              <a:rPr sz="3000" spc="-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000" spc="50" dirty="0">
                <a:solidFill>
                  <a:srgbClr val="FFFFFF"/>
                </a:solidFill>
                <a:latin typeface="Verdana"/>
                <a:cs typeface="Verdana"/>
              </a:rPr>
              <a:t>chances</a:t>
            </a:r>
            <a:r>
              <a:rPr sz="3000" spc="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000" spc="10" dirty="0">
                <a:solidFill>
                  <a:srgbClr val="FFFFFF"/>
                </a:solidFill>
                <a:latin typeface="Verdana"/>
                <a:cs typeface="Verdana"/>
              </a:rPr>
              <a:t>of</a:t>
            </a:r>
            <a:r>
              <a:rPr sz="3000" spc="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000" spc="30" dirty="0">
                <a:solidFill>
                  <a:srgbClr val="FFFFFF"/>
                </a:solidFill>
                <a:latin typeface="Verdana"/>
                <a:cs typeface="Verdana"/>
              </a:rPr>
              <a:t>winning, </a:t>
            </a:r>
            <a:r>
              <a:rPr sz="3000" spc="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000" spc="50" dirty="0">
                <a:solidFill>
                  <a:srgbClr val="FFFFFF"/>
                </a:solidFill>
                <a:latin typeface="Verdana"/>
                <a:cs typeface="Verdana"/>
              </a:rPr>
              <a:t>employ </a:t>
            </a:r>
            <a:r>
              <a:rPr sz="3000" spc="25" dirty="0">
                <a:solidFill>
                  <a:srgbClr val="FFFFFF"/>
                </a:solidFill>
                <a:latin typeface="Verdana"/>
                <a:cs typeface="Verdana"/>
              </a:rPr>
              <a:t>basic </a:t>
            </a:r>
            <a:r>
              <a:rPr sz="3000" spc="-25" dirty="0">
                <a:solidFill>
                  <a:srgbClr val="FFFFFF"/>
                </a:solidFill>
                <a:latin typeface="Verdana"/>
                <a:cs typeface="Verdana"/>
              </a:rPr>
              <a:t>strategies </a:t>
            </a:r>
            <a:r>
              <a:rPr sz="3000" spc="60" dirty="0">
                <a:solidFill>
                  <a:srgbClr val="FFFFFF"/>
                </a:solidFill>
                <a:latin typeface="Verdana"/>
                <a:cs typeface="Verdana"/>
              </a:rPr>
              <a:t>such </a:t>
            </a:r>
            <a:r>
              <a:rPr sz="3000" spc="-70" dirty="0">
                <a:solidFill>
                  <a:srgbClr val="FFFFFF"/>
                </a:solidFill>
                <a:latin typeface="Verdana"/>
                <a:cs typeface="Verdana"/>
              </a:rPr>
              <a:t>as </a:t>
            </a:r>
            <a:r>
              <a:rPr sz="3000" spc="25" dirty="0">
                <a:solidFill>
                  <a:srgbClr val="FFFFFF"/>
                </a:solidFill>
                <a:latin typeface="Verdana"/>
                <a:cs typeface="Verdana"/>
              </a:rPr>
              <a:t>starting </a:t>
            </a:r>
            <a:r>
              <a:rPr sz="3000" spc="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000" spc="55" dirty="0">
                <a:solidFill>
                  <a:srgbClr val="FFFFFF"/>
                </a:solidFill>
                <a:latin typeface="Verdana"/>
                <a:cs typeface="Verdana"/>
              </a:rPr>
              <a:t>in </a:t>
            </a:r>
            <a:r>
              <a:rPr sz="3000" spc="60" dirty="0">
                <a:solidFill>
                  <a:srgbClr val="FFFFFF"/>
                </a:solidFill>
                <a:latin typeface="Verdana"/>
                <a:cs typeface="Verdana"/>
              </a:rPr>
              <a:t>the </a:t>
            </a:r>
            <a:r>
              <a:rPr sz="3000" spc="-45" dirty="0">
                <a:solidFill>
                  <a:srgbClr val="FFFFFF"/>
                </a:solidFill>
                <a:latin typeface="Verdana"/>
                <a:cs typeface="Verdana"/>
              </a:rPr>
              <a:t>center, </a:t>
            </a:r>
            <a:r>
              <a:rPr sz="3000" spc="75" dirty="0">
                <a:solidFill>
                  <a:srgbClr val="FFFFFF"/>
                </a:solidFill>
                <a:latin typeface="Verdana"/>
                <a:cs typeface="Verdana"/>
              </a:rPr>
              <a:t>blocking </a:t>
            </a:r>
            <a:r>
              <a:rPr sz="3000" spc="-25" dirty="0">
                <a:solidFill>
                  <a:srgbClr val="FFFFFF"/>
                </a:solidFill>
                <a:latin typeface="Verdana"/>
                <a:cs typeface="Verdana"/>
              </a:rPr>
              <a:t>your </a:t>
            </a:r>
            <a:r>
              <a:rPr sz="3000" spc="45" dirty="0">
                <a:solidFill>
                  <a:srgbClr val="FFFFFF"/>
                </a:solidFill>
                <a:latin typeface="Verdana"/>
                <a:cs typeface="Verdana"/>
              </a:rPr>
              <a:t>opponent's </a:t>
            </a:r>
            <a:r>
              <a:rPr sz="3000" spc="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000" spc="-75" dirty="0">
                <a:solidFill>
                  <a:srgbClr val="FFFFFF"/>
                </a:solidFill>
                <a:latin typeface="Verdana"/>
                <a:cs typeface="Verdana"/>
              </a:rPr>
              <a:t>moves,</a:t>
            </a:r>
            <a:r>
              <a:rPr sz="3000" spc="-7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000" spc="85" dirty="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sz="3000" spc="9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000" spc="35" dirty="0">
                <a:solidFill>
                  <a:srgbClr val="FFFFFF"/>
                </a:solidFill>
                <a:latin typeface="Verdana"/>
                <a:cs typeface="Verdana"/>
              </a:rPr>
              <a:t>creating</a:t>
            </a:r>
            <a:r>
              <a:rPr sz="3000" spc="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000" spc="70" dirty="0">
                <a:solidFill>
                  <a:srgbClr val="FFFFFF"/>
                </a:solidFill>
                <a:latin typeface="Verdana"/>
                <a:cs typeface="Verdana"/>
              </a:rPr>
              <a:t>multiple</a:t>
            </a:r>
            <a:r>
              <a:rPr sz="3000" spc="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000" spc="100" dirty="0">
                <a:solidFill>
                  <a:srgbClr val="FFFFFF"/>
                </a:solidFill>
                <a:latin typeface="Verdana"/>
                <a:cs typeface="Verdana"/>
              </a:rPr>
              <a:t>winning </a:t>
            </a:r>
            <a:r>
              <a:rPr sz="3000" spc="-10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000" spc="10" dirty="0">
                <a:solidFill>
                  <a:srgbClr val="FFFFFF"/>
                </a:solidFill>
                <a:latin typeface="Verdana"/>
                <a:cs typeface="Verdana"/>
              </a:rPr>
              <a:t>opportunities. </a:t>
            </a:r>
            <a:r>
              <a:rPr sz="3000" spc="-10" dirty="0">
                <a:solidFill>
                  <a:srgbClr val="FFFFFF"/>
                </a:solidFill>
                <a:latin typeface="Verdana"/>
                <a:cs typeface="Verdana"/>
              </a:rPr>
              <a:t>These </a:t>
            </a:r>
            <a:r>
              <a:rPr sz="3000" spc="25" dirty="0">
                <a:solidFill>
                  <a:srgbClr val="FFFFFF"/>
                </a:solidFill>
                <a:latin typeface="Verdana"/>
                <a:cs typeface="Verdana"/>
              </a:rPr>
              <a:t>tactics </a:t>
            </a:r>
            <a:r>
              <a:rPr sz="3000" spc="70" dirty="0">
                <a:solidFill>
                  <a:srgbClr val="FFFFFF"/>
                </a:solidFill>
                <a:latin typeface="Verdana"/>
                <a:cs typeface="Verdana"/>
              </a:rPr>
              <a:t>can </a:t>
            </a:r>
            <a:r>
              <a:rPr sz="3000" spc="75" dirty="0">
                <a:solidFill>
                  <a:srgbClr val="FFFFFF"/>
                </a:solidFill>
                <a:latin typeface="Verdana"/>
                <a:cs typeface="Verdana"/>
              </a:rPr>
              <a:t>help </a:t>
            </a:r>
            <a:r>
              <a:rPr sz="3000" spc="-10" dirty="0">
                <a:solidFill>
                  <a:srgbClr val="FFFFFF"/>
                </a:solidFill>
                <a:latin typeface="Verdana"/>
                <a:cs typeface="Verdana"/>
              </a:rPr>
              <a:t>you </a:t>
            </a:r>
            <a:r>
              <a:rPr sz="3000" spc="-10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000" spc="65" dirty="0">
                <a:solidFill>
                  <a:srgbClr val="FFFFFF"/>
                </a:solidFill>
                <a:latin typeface="Verdana"/>
                <a:cs typeface="Verdana"/>
              </a:rPr>
              <a:t>gain </a:t>
            </a:r>
            <a:r>
              <a:rPr sz="3000" spc="60" dirty="0">
                <a:solidFill>
                  <a:srgbClr val="FFFFFF"/>
                </a:solidFill>
                <a:latin typeface="Verdana"/>
                <a:cs typeface="Verdana"/>
              </a:rPr>
              <a:t>the </a:t>
            </a:r>
            <a:r>
              <a:rPr sz="3000" spc="75" dirty="0">
                <a:solidFill>
                  <a:srgbClr val="FFFFFF"/>
                </a:solidFill>
                <a:latin typeface="Verdana"/>
                <a:cs typeface="Verdana"/>
              </a:rPr>
              <a:t>upper </a:t>
            </a:r>
            <a:r>
              <a:rPr sz="3000" spc="95" dirty="0">
                <a:solidFill>
                  <a:srgbClr val="FFFFFF"/>
                </a:solidFill>
                <a:latin typeface="Verdana"/>
                <a:cs typeface="Verdana"/>
              </a:rPr>
              <a:t>hand </a:t>
            </a:r>
            <a:r>
              <a:rPr sz="3000" spc="85" dirty="0">
                <a:solidFill>
                  <a:srgbClr val="FFFFFF"/>
                </a:solidFill>
                <a:latin typeface="Verdana"/>
                <a:cs typeface="Verdana"/>
              </a:rPr>
              <a:t>and </a:t>
            </a:r>
            <a:r>
              <a:rPr sz="3000" spc="20" dirty="0">
                <a:solidFill>
                  <a:srgbClr val="FFFFFF"/>
                </a:solidFill>
                <a:latin typeface="Verdana"/>
                <a:cs typeface="Verdana"/>
              </a:rPr>
              <a:t>lead </a:t>
            </a:r>
            <a:r>
              <a:rPr sz="3000" spc="15" dirty="0">
                <a:solidFill>
                  <a:srgbClr val="FFFFFF"/>
                </a:solidFill>
                <a:latin typeface="Verdana"/>
                <a:cs typeface="Verdana"/>
              </a:rPr>
              <a:t>to </a:t>
            </a:r>
            <a:r>
              <a:rPr sz="3000" spc="55" dirty="0">
                <a:solidFill>
                  <a:srgbClr val="FFFFFF"/>
                </a:solidFill>
                <a:latin typeface="Verdana"/>
                <a:cs typeface="Verdana"/>
              </a:rPr>
              <a:t>more </a:t>
            </a:r>
            <a:r>
              <a:rPr sz="3000" spc="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000" spc="-55" dirty="0">
                <a:solidFill>
                  <a:srgbClr val="FFFFFF"/>
                </a:solidFill>
                <a:latin typeface="Verdana"/>
                <a:cs typeface="Verdana"/>
              </a:rPr>
              <a:t>f</a:t>
            </a:r>
            <a:r>
              <a:rPr sz="3000" spc="-105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3000" spc="80" dirty="0">
                <a:solidFill>
                  <a:srgbClr val="FFFFFF"/>
                </a:solidFill>
                <a:latin typeface="Verdana"/>
                <a:cs typeface="Verdana"/>
              </a:rPr>
              <a:t>equent</a:t>
            </a:r>
            <a:r>
              <a:rPr sz="3000" spc="-27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000" spc="-15" dirty="0">
                <a:solidFill>
                  <a:srgbClr val="FFFFFF"/>
                </a:solidFill>
                <a:latin typeface="Verdana"/>
                <a:cs typeface="Verdana"/>
              </a:rPr>
              <a:t>vi</a:t>
            </a:r>
            <a:r>
              <a:rPr sz="3000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3000" spc="-2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3000" spc="-10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3000" spc="-35" dirty="0">
                <a:solidFill>
                  <a:srgbClr val="FFFFFF"/>
                </a:solidFill>
                <a:latin typeface="Verdana"/>
                <a:cs typeface="Verdana"/>
              </a:rPr>
              <a:t>ries</a:t>
            </a:r>
            <a:r>
              <a:rPr sz="3000" spc="-27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000" spc="55" dirty="0">
                <a:solidFill>
                  <a:srgbClr val="FFFFFF"/>
                </a:solidFill>
                <a:latin typeface="Verdana"/>
                <a:cs typeface="Verdana"/>
              </a:rPr>
              <a:t>in</a:t>
            </a:r>
            <a:r>
              <a:rPr sz="3000" spc="-27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000" spc="-195" dirty="0">
                <a:solidFill>
                  <a:srgbClr val="FFFFFF"/>
                </a:solidFill>
                <a:latin typeface="Verdana"/>
                <a:cs typeface="Verdana"/>
              </a:rPr>
              <a:t>y</a:t>
            </a:r>
            <a:r>
              <a:rPr sz="3000" spc="30" dirty="0">
                <a:solidFill>
                  <a:srgbClr val="FFFFFF"/>
                </a:solidFill>
                <a:latin typeface="Verdana"/>
                <a:cs typeface="Verdana"/>
              </a:rPr>
              <a:t>our</a:t>
            </a:r>
            <a:r>
              <a:rPr sz="3000" spc="-27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000" spc="-20" dirty="0">
                <a:solidFill>
                  <a:srgbClr val="FFFFFF"/>
                </a:solidFill>
                <a:latin typeface="Verdana"/>
                <a:cs typeface="Verdana"/>
              </a:rPr>
              <a:t>games.</a:t>
            </a:r>
            <a:endParaRPr sz="3000">
              <a:latin typeface="Verdana"/>
              <a:cs typeface="Verdana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596187" y="4922037"/>
            <a:ext cx="9143999" cy="365759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91034" y="306882"/>
            <a:ext cx="4156710" cy="9740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6200" spc="280" dirty="0">
                <a:solidFill>
                  <a:srgbClr val="FFB60A"/>
                </a:solidFill>
              </a:rPr>
              <a:t>Flow</a:t>
            </a:r>
            <a:r>
              <a:rPr sz="6200" spc="-75" dirty="0">
                <a:solidFill>
                  <a:srgbClr val="FFB60A"/>
                </a:solidFill>
              </a:rPr>
              <a:t> </a:t>
            </a:r>
            <a:r>
              <a:rPr sz="6200" spc="305" dirty="0">
                <a:solidFill>
                  <a:srgbClr val="FFB60A"/>
                </a:solidFill>
              </a:rPr>
              <a:t>chat</a:t>
            </a:r>
            <a:endParaRPr sz="62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34157" y="2071885"/>
            <a:ext cx="12954000" cy="737165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"/>
            <a:ext cx="18288000" cy="1028697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645150">
              <a:lnSpc>
                <a:spcPct val="100000"/>
              </a:lnSpc>
              <a:spcBef>
                <a:spcPts val="100"/>
              </a:spcBef>
            </a:pPr>
            <a:r>
              <a:rPr spc="229" dirty="0"/>
              <a:t>Future</a:t>
            </a:r>
            <a:r>
              <a:rPr spc="-80" dirty="0"/>
              <a:t> </a:t>
            </a:r>
            <a:r>
              <a:rPr spc="315" dirty="0"/>
              <a:t>scope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315959" y="1719377"/>
            <a:ext cx="9283700" cy="7711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600"/>
              </a:lnSpc>
              <a:spcBef>
                <a:spcPts val="95"/>
              </a:spcBef>
            </a:pPr>
            <a:r>
              <a:rPr sz="4100" dirty="0">
                <a:solidFill>
                  <a:srgbClr val="FFFFFF"/>
                </a:solidFill>
                <a:latin typeface="Verdana"/>
                <a:cs typeface="Verdana"/>
              </a:rPr>
              <a:t>Tic</a:t>
            </a:r>
            <a:r>
              <a:rPr sz="4100" spc="3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4100" spc="-45" dirty="0">
                <a:solidFill>
                  <a:srgbClr val="FFFFFF"/>
                </a:solidFill>
                <a:latin typeface="Verdana"/>
                <a:cs typeface="Verdana"/>
              </a:rPr>
              <a:t>Tac</a:t>
            </a:r>
            <a:r>
              <a:rPr sz="4100" spc="37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4100" spc="-85" dirty="0">
                <a:solidFill>
                  <a:srgbClr val="FFFFFF"/>
                </a:solidFill>
                <a:latin typeface="Verdana"/>
                <a:cs typeface="Verdana"/>
              </a:rPr>
              <a:t>Toe</a:t>
            </a:r>
            <a:r>
              <a:rPr sz="4100" spc="37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4100" spc="-70" dirty="0">
                <a:solidFill>
                  <a:srgbClr val="FFFFFF"/>
                </a:solidFill>
                <a:latin typeface="Verdana"/>
                <a:cs typeface="Verdana"/>
              </a:rPr>
              <a:t>is</a:t>
            </a:r>
            <a:r>
              <a:rPr sz="4100" spc="37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4100" spc="-3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4100" spc="37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4100" spc="85" dirty="0">
                <a:solidFill>
                  <a:srgbClr val="FFFFFF"/>
                </a:solidFill>
                <a:latin typeface="Verdana"/>
                <a:cs typeface="Verdana"/>
              </a:rPr>
              <a:t>simple</a:t>
            </a:r>
            <a:r>
              <a:rPr sz="4100" spc="37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4100" spc="170" dirty="0">
                <a:solidFill>
                  <a:srgbClr val="FFFFFF"/>
                </a:solidFill>
                <a:latin typeface="Verdana"/>
                <a:cs typeface="Verdana"/>
              </a:rPr>
              <a:t>game</a:t>
            </a:r>
            <a:r>
              <a:rPr sz="4100" spc="37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4100" spc="70" dirty="0">
                <a:solidFill>
                  <a:srgbClr val="FFFFFF"/>
                </a:solidFill>
                <a:latin typeface="Verdana"/>
                <a:cs typeface="Verdana"/>
              </a:rPr>
              <a:t>that </a:t>
            </a:r>
            <a:r>
              <a:rPr sz="4100" spc="-14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4100" spc="114" dirty="0">
                <a:solidFill>
                  <a:srgbClr val="FFFFFF"/>
                </a:solidFill>
                <a:latin typeface="Verdana"/>
                <a:cs typeface="Verdana"/>
              </a:rPr>
              <a:t>can</a:t>
            </a:r>
            <a:r>
              <a:rPr sz="4100" spc="-3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4100" spc="145" dirty="0">
                <a:solidFill>
                  <a:srgbClr val="FFFFFF"/>
                </a:solidFill>
                <a:latin typeface="Verdana"/>
                <a:cs typeface="Verdana"/>
              </a:rPr>
              <a:t>be</a:t>
            </a:r>
            <a:r>
              <a:rPr sz="4100" spc="-3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4100" spc="155" dirty="0">
                <a:solidFill>
                  <a:srgbClr val="FFFFFF"/>
                </a:solidFill>
                <a:latin typeface="Verdana"/>
                <a:cs typeface="Verdana"/>
              </a:rPr>
              <a:t>implemen</a:t>
            </a:r>
            <a:r>
              <a:rPr sz="4100" spc="1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4100" spc="145" dirty="0">
                <a:solidFill>
                  <a:srgbClr val="FFFFFF"/>
                </a:solidFill>
                <a:latin typeface="Verdana"/>
                <a:cs typeface="Verdana"/>
              </a:rPr>
              <a:t>ed</a:t>
            </a:r>
            <a:r>
              <a:rPr sz="4100" spc="-3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4100" spc="85" dirty="0">
                <a:solidFill>
                  <a:srgbClr val="FFFFFF"/>
                </a:solidFill>
                <a:latin typeface="Verdana"/>
                <a:cs typeface="Verdana"/>
              </a:rPr>
              <a:t>in</a:t>
            </a:r>
            <a:r>
              <a:rPr sz="4100" spc="-3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4100" spc="195" dirty="0">
                <a:solidFill>
                  <a:srgbClr val="FFFFFF"/>
                </a:solidFill>
                <a:latin typeface="Verdana"/>
                <a:cs typeface="Verdana"/>
              </a:rPr>
              <a:t>ma</a:t>
            </a:r>
            <a:r>
              <a:rPr sz="4100" spc="110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4100" spc="-140" dirty="0">
                <a:solidFill>
                  <a:srgbClr val="FFFFFF"/>
                </a:solidFill>
                <a:latin typeface="Verdana"/>
                <a:cs typeface="Verdana"/>
              </a:rPr>
              <a:t>y  </a:t>
            </a:r>
            <a:r>
              <a:rPr sz="4100" spc="200" dirty="0">
                <a:solidFill>
                  <a:srgbClr val="FFFFFF"/>
                </a:solidFill>
                <a:latin typeface="Verdana"/>
                <a:cs typeface="Verdana"/>
              </a:rPr>
              <a:t>w</a:t>
            </a:r>
            <a:r>
              <a:rPr sz="4100" spc="-7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4100" spc="-220" dirty="0">
                <a:solidFill>
                  <a:srgbClr val="FFFFFF"/>
                </a:solidFill>
                <a:latin typeface="Verdana"/>
                <a:cs typeface="Verdana"/>
              </a:rPr>
              <a:t>y</a:t>
            </a:r>
            <a:r>
              <a:rPr sz="4100" spc="-370" dirty="0">
                <a:solidFill>
                  <a:srgbClr val="FFFFFF"/>
                </a:solidFill>
                <a:latin typeface="Verdana"/>
                <a:cs typeface="Verdana"/>
              </a:rPr>
              <a:t>s.</a:t>
            </a:r>
            <a:r>
              <a:rPr sz="4100" spc="-3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4100" spc="85" dirty="0">
                <a:solidFill>
                  <a:srgbClr val="FFFFFF"/>
                </a:solidFill>
                <a:latin typeface="Verdana"/>
                <a:cs typeface="Verdana"/>
              </a:rPr>
              <a:t>He</a:t>
            </a:r>
            <a:r>
              <a:rPr sz="4100" spc="-5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4100" spc="4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4100" spc="-3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4100" spc="-7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4100" spc="-110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4100" spc="4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4100" spc="-3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4100" spc="100" dirty="0">
                <a:solidFill>
                  <a:srgbClr val="FFFFFF"/>
                </a:solidFill>
                <a:latin typeface="Verdana"/>
                <a:cs typeface="Verdana"/>
              </a:rPr>
              <a:t>some</a:t>
            </a:r>
            <a:r>
              <a:rPr sz="4100" spc="-3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4100" spc="-85" dirty="0">
                <a:solidFill>
                  <a:srgbClr val="FFFFFF"/>
                </a:solidFill>
                <a:latin typeface="Verdana"/>
                <a:cs typeface="Verdana"/>
              </a:rPr>
              <a:t>f</a:t>
            </a:r>
            <a:r>
              <a:rPr sz="4100" spc="-2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4100" spc="25" dirty="0">
                <a:solidFill>
                  <a:srgbClr val="FFFFFF"/>
                </a:solidFill>
                <a:latin typeface="Verdana"/>
                <a:cs typeface="Verdana"/>
              </a:rPr>
              <a:t>atu</a:t>
            </a:r>
            <a:r>
              <a:rPr sz="4100" spc="-35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4100" spc="-40" dirty="0">
                <a:solidFill>
                  <a:srgbClr val="FFFFFF"/>
                </a:solidFill>
                <a:latin typeface="Verdana"/>
                <a:cs typeface="Verdana"/>
              </a:rPr>
              <a:t>es</a:t>
            </a:r>
            <a:endParaRPr sz="4100" dirty="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4100" spc="-260" dirty="0">
                <a:solidFill>
                  <a:srgbClr val="FFFFFF"/>
                </a:solidFill>
                <a:latin typeface="Verdana"/>
                <a:cs typeface="Verdana"/>
              </a:rPr>
              <a:t>y</a:t>
            </a:r>
            <a:r>
              <a:rPr sz="4100" spc="135" dirty="0">
                <a:solidFill>
                  <a:srgbClr val="FFFFFF"/>
                </a:solidFill>
                <a:latin typeface="Verdana"/>
                <a:cs typeface="Verdana"/>
              </a:rPr>
              <a:t>ou</a:t>
            </a:r>
            <a:r>
              <a:rPr sz="4100" spc="-3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4100" spc="145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4100" spc="125" dirty="0">
                <a:solidFill>
                  <a:srgbClr val="FFFFFF"/>
                </a:solidFill>
                <a:latin typeface="Verdana"/>
                <a:cs typeface="Verdana"/>
              </a:rPr>
              <a:t>ould</a:t>
            </a:r>
            <a:r>
              <a:rPr sz="4100" spc="-3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4100" spc="145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4100" spc="-105" dirty="0">
                <a:solidFill>
                  <a:srgbClr val="FFFFFF"/>
                </a:solidFill>
                <a:latin typeface="Verdana"/>
                <a:cs typeface="Verdana"/>
              </a:rPr>
              <a:t>onsider:-</a:t>
            </a:r>
            <a:endParaRPr sz="4100" dirty="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5650" dirty="0">
              <a:latin typeface="Verdana"/>
              <a:cs typeface="Verdana"/>
            </a:endParaRPr>
          </a:p>
          <a:p>
            <a:pPr marL="501015">
              <a:lnSpc>
                <a:spcPct val="100000"/>
              </a:lnSpc>
            </a:pPr>
            <a:r>
              <a:rPr lang="en-IN" sz="4000" spc="590" dirty="0">
                <a:solidFill>
                  <a:srgbClr val="00F0DD"/>
                </a:solidFill>
                <a:latin typeface="Verdana"/>
                <a:cs typeface="Verdana"/>
              </a:rPr>
              <a:t>1</a:t>
            </a:r>
            <a:r>
              <a:rPr sz="4000" spc="-605" dirty="0">
                <a:solidFill>
                  <a:srgbClr val="00F0DD"/>
                </a:solidFill>
                <a:latin typeface="Verdana"/>
                <a:cs typeface="Verdana"/>
              </a:rPr>
              <a:t>.</a:t>
            </a:r>
            <a:r>
              <a:rPr sz="4000" spc="-350" dirty="0">
                <a:solidFill>
                  <a:srgbClr val="00F0DD"/>
                </a:solidFill>
                <a:latin typeface="Verdana"/>
                <a:cs typeface="Verdana"/>
              </a:rPr>
              <a:t> </a:t>
            </a:r>
            <a:r>
              <a:rPr sz="4000" spc="-260" dirty="0">
                <a:solidFill>
                  <a:srgbClr val="00F0DD"/>
                </a:solidFill>
                <a:latin typeface="Verdana"/>
                <a:cs typeface="Verdana"/>
              </a:rPr>
              <a:t>S</a:t>
            </a:r>
            <a:r>
              <a:rPr sz="4000" spc="-20" dirty="0">
                <a:solidFill>
                  <a:srgbClr val="00F0DD"/>
                </a:solidFill>
                <a:latin typeface="Verdana"/>
                <a:cs typeface="Verdana"/>
              </a:rPr>
              <a:t>i</a:t>
            </a:r>
            <a:r>
              <a:rPr sz="4000" spc="185" dirty="0">
                <a:solidFill>
                  <a:srgbClr val="00F0DD"/>
                </a:solidFill>
                <a:latin typeface="Verdana"/>
                <a:cs typeface="Verdana"/>
              </a:rPr>
              <a:t>n</a:t>
            </a:r>
            <a:r>
              <a:rPr sz="4000" spc="260" dirty="0">
                <a:solidFill>
                  <a:srgbClr val="00F0DD"/>
                </a:solidFill>
                <a:latin typeface="Verdana"/>
                <a:cs typeface="Verdana"/>
              </a:rPr>
              <a:t>g</a:t>
            </a:r>
            <a:r>
              <a:rPr sz="4000" spc="-20" dirty="0">
                <a:solidFill>
                  <a:srgbClr val="00F0DD"/>
                </a:solidFill>
                <a:latin typeface="Verdana"/>
                <a:cs typeface="Verdana"/>
              </a:rPr>
              <a:t>l</a:t>
            </a:r>
            <a:r>
              <a:rPr sz="4000" spc="85" dirty="0">
                <a:solidFill>
                  <a:srgbClr val="00F0DD"/>
                </a:solidFill>
                <a:latin typeface="Verdana"/>
                <a:cs typeface="Verdana"/>
              </a:rPr>
              <a:t>e</a:t>
            </a:r>
            <a:r>
              <a:rPr sz="4000" spc="-285" dirty="0">
                <a:solidFill>
                  <a:srgbClr val="00F0DD"/>
                </a:solidFill>
                <a:latin typeface="Verdana"/>
                <a:cs typeface="Verdana"/>
              </a:rPr>
              <a:t>-</a:t>
            </a:r>
            <a:r>
              <a:rPr sz="4000" spc="235" dirty="0">
                <a:solidFill>
                  <a:srgbClr val="00F0DD"/>
                </a:solidFill>
                <a:latin typeface="Verdana"/>
                <a:cs typeface="Verdana"/>
              </a:rPr>
              <a:t>p</a:t>
            </a:r>
            <a:r>
              <a:rPr sz="4000" spc="-20" dirty="0">
                <a:solidFill>
                  <a:srgbClr val="00F0DD"/>
                </a:solidFill>
                <a:latin typeface="Verdana"/>
                <a:cs typeface="Verdana"/>
              </a:rPr>
              <a:t>l</a:t>
            </a:r>
            <a:r>
              <a:rPr sz="4000" spc="-70" dirty="0">
                <a:solidFill>
                  <a:srgbClr val="00F0DD"/>
                </a:solidFill>
                <a:latin typeface="Verdana"/>
                <a:cs typeface="Verdana"/>
              </a:rPr>
              <a:t>a</a:t>
            </a:r>
            <a:r>
              <a:rPr sz="4000" spc="-250" dirty="0">
                <a:solidFill>
                  <a:srgbClr val="00F0DD"/>
                </a:solidFill>
                <a:latin typeface="Verdana"/>
                <a:cs typeface="Verdana"/>
              </a:rPr>
              <a:t>y</a:t>
            </a:r>
            <a:r>
              <a:rPr sz="4000" spc="45" dirty="0">
                <a:solidFill>
                  <a:srgbClr val="00F0DD"/>
                </a:solidFill>
                <a:latin typeface="Verdana"/>
                <a:cs typeface="Verdana"/>
              </a:rPr>
              <a:t>e</a:t>
            </a:r>
            <a:r>
              <a:rPr sz="4000" spc="-95" dirty="0">
                <a:solidFill>
                  <a:srgbClr val="00F0DD"/>
                </a:solidFill>
                <a:latin typeface="Verdana"/>
                <a:cs typeface="Verdana"/>
              </a:rPr>
              <a:t>r</a:t>
            </a:r>
            <a:r>
              <a:rPr sz="4000" spc="-355" dirty="0">
                <a:solidFill>
                  <a:srgbClr val="00F0DD"/>
                </a:solidFill>
                <a:latin typeface="Verdana"/>
                <a:cs typeface="Verdana"/>
              </a:rPr>
              <a:t> </a:t>
            </a:r>
            <a:r>
              <a:rPr sz="4000" spc="380" dirty="0">
                <a:solidFill>
                  <a:srgbClr val="00F0DD"/>
                </a:solidFill>
                <a:latin typeface="Verdana"/>
                <a:cs typeface="Verdana"/>
              </a:rPr>
              <a:t>m</a:t>
            </a:r>
            <a:r>
              <a:rPr sz="4000" spc="95" dirty="0">
                <a:solidFill>
                  <a:srgbClr val="00F0DD"/>
                </a:solidFill>
                <a:latin typeface="Verdana"/>
                <a:cs typeface="Verdana"/>
              </a:rPr>
              <a:t>o</a:t>
            </a:r>
            <a:r>
              <a:rPr sz="4000" spc="235" dirty="0">
                <a:solidFill>
                  <a:srgbClr val="00F0DD"/>
                </a:solidFill>
                <a:latin typeface="Verdana"/>
                <a:cs typeface="Verdana"/>
              </a:rPr>
              <a:t>d</a:t>
            </a:r>
            <a:r>
              <a:rPr sz="4000" spc="45" dirty="0">
                <a:solidFill>
                  <a:srgbClr val="00F0DD"/>
                </a:solidFill>
                <a:latin typeface="Verdana"/>
                <a:cs typeface="Verdana"/>
              </a:rPr>
              <a:t>e</a:t>
            </a:r>
            <a:r>
              <a:rPr sz="4000" spc="-605" dirty="0">
                <a:solidFill>
                  <a:srgbClr val="00F0DD"/>
                </a:solidFill>
                <a:latin typeface="Verdana"/>
                <a:cs typeface="Verdana"/>
              </a:rPr>
              <a:t>.</a:t>
            </a:r>
            <a:endParaRPr sz="4000" dirty="0">
              <a:latin typeface="Verdana"/>
              <a:cs typeface="Verdana"/>
            </a:endParaRPr>
          </a:p>
          <a:p>
            <a:pPr marL="1236345" indent="-735965">
              <a:lnSpc>
                <a:spcPct val="100000"/>
              </a:lnSpc>
              <a:spcBef>
                <a:spcPts val="75"/>
              </a:spcBef>
              <a:buAutoNum type="arabicPeriod" startAt="2"/>
              <a:tabLst>
                <a:tab pos="1236345" algn="l"/>
                <a:tab pos="1236980" algn="l"/>
              </a:tabLst>
            </a:pPr>
            <a:r>
              <a:rPr sz="4000" spc="470" dirty="0">
                <a:solidFill>
                  <a:srgbClr val="00F0DD"/>
                </a:solidFill>
                <a:latin typeface="Verdana"/>
                <a:cs typeface="Verdana"/>
              </a:rPr>
              <a:t>M</a:t>
            </a:r>
            <a:r>
              <a:rPr sz="4000" spc="170" dirty="0">
                <a:solidFill>
                  <a:srgbClr val="00F0DD"/>
                </a:solidFill>
                <a:latin typeface="Verdana"/>
                <a:cs typeface="Verdana"/>
              </a:rPr>
              <a:t>u</a:t>
            </a:r>
            <a:r>
              <a:rPr sz="4000" spc="-10" dirty="0">
                <a:solidFill>
                  <a:srgbClr val="00F0DD"/>
                </a:solidFill>
                <a:latin typeface="Verdana"/>
                <a:cs typeface="Verdana"/>
              </a:rPr>
              <a:t>l</a:t>
            </a:r>
            <a:r>
              <a:rPr sz="4000" spc="55" dirty="0">
                <a:solidFill>
                  <a:srgbClr val="00F0DD"/>
                </a:solidFill>
                <a:latin typeface="Verdana"/>
                <a:cs typeface="Verdana"/>
              </a:rPr>
              <a:t>t</a:t>
            </a:r>
            <a:r>
              <a:rPr sz="4000" spc="-20" dirty="0">
                <a:solidFill>
                  <a:srgbClr val="00F0DD"/>
                </a:solidFill>
                <a:latin typeface="Verdana"/>
                <a:cs typeface="Verdana"/>
              </a:rPr>
              <a:t>i</a:t>
            </a:r>
            <a:r>
              <a:rPr sz="4000" spc="-285" dirty="0">
                <a:solidFill>
                  <a:srgbClr val="00F0DD"/>
                </a:solidFill>
                <a:latin typeface="Verdana"/>
                <a:cs typeface="Verdana"/>
              </a:rPr>
              <a:t>-</a:t>
            </a:r>
            <a:r>
              <a:rPr sz="4000" spc="235" dirty="0">
                <a:solidFill>
                  <a:srgbClr val="00F0DD"/>
                </a:solidFill>
                <a:latin typeface="Verdana"/>
                <a:cs typeface="Verdana"/>
              </a:rPr>
              <a:t>p</a:t>
            </a:r>
            <a:r>
              <a:rPr sz="4000" spc="-20" dirty="0">
                <a:solidFill>
                  <a:srgbClr val="00F0DD"/>
                </a:solidFill>
                <a:latin typeface="Verdana"/>
                <a:cs typeface="Verdana"/>
              </a:rPr>
              <a:t>l</a:t>
            </a:r>
            <a:r>
              <a:rPr sz="4000" spc="-70" dirty="0">
                <a:solidFill>
                  <a:srgbClr val="00F0DD"/>
                </a:solidFill>
                <a:latin typeface="Verdana"/>
                <a:cs typeface="Verdana"/>
              </a:rPr>
              <a:t>a</a:t>
            </a:r>
            <a:r>
              <a:rPr sz="4000" spc="-250" dirty="0">
                <a:solidFill>
                  <a:srgbClr val="00F0DD"/>
                </a:solidFill>
                <a:latin typeface="Verdana"/>
                <a:cs typeface="Verdana"/>
              </a:rPr>
              <a:t>y</a:t>
            </a:r>
            <a:r>
              <a:rPr sz="4000" spc="45" dirty="0">
                <a:solidFill>
                  <a:srgbClr val="00F0DD"/>
                </a:solidFill>
                <a:latin typeface="Verdana"/>
                <a:cs typeface="Verdana"/>
              </a:rPr>
              <a:t>e</a:t>
            </a:r>
            <a:r>
              <a:rPr sz="4000" spc="-95" dirty="0">
                <a:solidFill>
                  <a:srgbClr val="00F0DD"/>
                </a:solidFill>
                <a:latin typeface="Verdana"/>
                <a:cs typeface="Verdana"/>
              </a:rPr>
              <a:t>r</a:t>
            </a:r>
            <a:r>
              <a:rPr sz="4000" spc="-355" dirty="0">
                <a:solidFill>
                  <a:srgbClr val="00F0DD"/>
                </a:solidFill>
                <a:latin typeface="Verdana"/>
                <a:cs typeface="Verdana"/>
              </a:rPr>
              <a:t> </a:t>
            </a:r>
            <a:r>
              <a:rPr sz="4000" spc="380" dirty="0">
                <a:solidFill>
                  <a:srgbClr val="00F0DD"/>
                </a:solidFill>
                <a:latin typeface="Verdana"/>
                <a:cs typeface="Verdana"/>
              </a:rPr>
              <a:t>m</a:t>
            </a:r>
            <a:r>
              <a:rPr sz="4000" spc="95" dirty="0">
                <a:solidFill>
                  <a:srgbClr val="00F0DD"/>
                </a:solidFill>
                <a:latin typeface="Verdana"/>
                <a:cs typeface="Verdana"/>
              </a:rPr>
              <a:t>o</a:t>
            </a:r>
            <a:r>
              <a:rPr sz="4000" spc="235" dirty="0">
                <a:solidFill>
                  <a:srgbClr val="00F0DD"/>
                </a:solidFill>
                <a:latin typeface="Verdana"/>
                <a:cs typeface="Verdana"/>
              </a:rPr>
              <a:t>d</a:t>
            </a:r>
            <a:r>
              <a:rPr sz="4000" spc="45" dirty="0">
                <a:solidFill>
                  <a:srgbClr val="00F0DD"/>
                </a:solidFill>
                <a:latin typeface="Verdana"/>
                <a:cs typeface="Verdana"/>
              </a:rPr>
              <a:t>e</a:t>
            </a:r>
            <a:r>
              <a:rPr sz="4000" spc="-605" dirty="0">
                <a:solidFill>
                  <a:srgbClr val="00F0DD"/>
                </a:solidFill>
                <a:latin typeface="Verdana"/>
                <a:cs typeface="Verdana"/>
              </a:rPr>
              <a:t>.</a:t>
            </a:r>
            <a:endParaRPr sz="4000" dirty="0">
              <a:latin typeface="Verdana"/>
              <a:cs typeface="Verdana"/>
            </a:endParaRPr>
          </a:p>
          <a:p>
            <a:pPr marL="501015" marR="3253740">
              <a:lnSpc>
                <a:spcPts val="4870"/>
              </a:lnSpc>
              <a:spcBef>
                <a:spcPts val="105"/>
              </a:spcBef>
              <a:buAutoNum type="arabicPeriod" startAt="2"/>
              <a:tabLst>
                <a:tab pos="1102360" algn="l"/>
              </a:tabLst>
            </a:pPr>
            <a:r>
              <a:rPr sz="4000" spc="470" dirty="0">
                <a:solidFill>
                  <a:srgbClr val="00F0DD"/>
                </a:solidFill>
                <a:latin typeface="Verdana"/>
                <a:cs typeface="Verdana"/>
              </a:rPr>
              <a:t>M</a:t>
            </a:r>
            <a:r>
              <a:rPr sz="4000" spc="170" dirty="0">
                <a:solidFill>
                  <a:srgbClr val="00F0DD"/>
                </a:solidFill>
                <a:latin typeface="Verdana"/>
                <a:cs typeface="Verdana"/>
              </a:rPr>
              <a:t>u</a:t>
            </a:r>
            <a:r>
              <a:rPr sz="4000" spc="-10" dirty="0">
                <a:solidFill>
                  <a:srgbClr val="00F0DD"/>
                </a:solidFill>
                <a:latin typeface="Verdana"/>
                <a:cs typeface="Verdana"/>
              </a:rPr>
              <a:t>l</a:t>
            </a:r>
            <a:r>
              <a:rPr sz="4000" spc="55" dirty="0">
                <a:solidFill>
                  <a:srgbClr val="00F0DD"/>
                </a:solidFill>
                <a:latin typeface="Verdana"/>
                <a:cs typeface="Verdana"/>
              </a:rPr>
              <a:t>t</a:t>
            </a:r>
            <a:r>
              <a:rPr sz="4000" spc="-20" dirty="0">
                <a:solidFill>
                  <a:srgbClr val="00F0DD"/>
                </a:solidFill>
                <a:latin typeface="Verdana"/>
                <a:cs typeface="Verdana"/>
              </a:rPr>
              <a:t>i</a:t>
            </a:r>
            <a:r>
              <a:rPr sz="4000" spc="-285" dirty="0">
                <a:solidFill>
                  <a:srgbClr val="00F0DD"/>
                </a:solidFill>
                <a:latin typeface="Verdana"/>
                <a:cs typeface="Verdana"/>
              </a:rPr>
              <a:t>-</a:t>
            </a:r>
            <a:r>
              <a:rPr sz="4000" spc="235" dirty="0">
                <a:solidFill>
                  <a:srgbClr val="00F0DD"/>
                </a:solidFill>
                <a:latin typeface="Verdana"/>
                <a:cs typeface="Verdana"/>
              </a:rPr>
              <a:t>p</a:t>
            </a:r>
            <a:r>
              <a:rPr sz="4000" spc="-20" dirty="0">
                <a:solidFill>
                  <a:srgbClr val="00F0DD"/>
                </a:solidFill>
                <a:latin typeface="Verdana"/>
                <a:cs typeface="Verdana"/>
              </a:rPr>
              <a:t>l</a:t>
            </a:r>
            <a:r>
              <a:rPr sz="4000" spc="-70" dirty="0">
                <a:solidFill>
                  <a:srgbClr val="00F0DD"/>
                </a:solidFill>
                <a:latin typeface="Verdana"/>
                <a:cs typeface="Verdana"/>
              </a:rPr>
              <a:t>a</a:t>
            </a:r>
            <a:r>
              <a:rPr sz="4000" spc="-250" dirty="0">
                <a:solidFill>
                  <a:srgbClr val="00F0DD"/>
                </a:solidFill>
                <a:latin typeface="Verdana"/>
                <a:cs typeface="Verdana"/>
              </a:rPr>
              <a:t>y</a:t>
            </a:r>
            <a:r>
              <a:rPr sz="4000" spc="45" dirty="0">
                <a:solidFill>
                  <a:srgbClr val="00F0DD"/>
                </a:solidFill>
                <a:latin typeface="Verdana"/>
                <a:cs typeface="Verdana"/>
              </a:rPr>
              <a:t>e</a:t>
            </a:r>
            <a:r>
              <a:rPr sz="4000" spc="-95" dirty="0">
                <a:solidFill>
                  <a:srgbClr val="00F0DD"/>
                </a:solidFill>
                <a:latin typeface="Verdana"/>
                <a:cs typeface="Verdana"/>
              </a:rPr>
              <a:t>r</a:t>
            </a:r>
            <a:r>
              <a:rPr sz="4000" spc="-355" dirty="0">
                <a:solidFill>
                  <a:srgbClr val="00F0DD"/>
                </a:solidFill>
                <a:latin typeface="Verdana"/>
                <a:cs typeface="Verdana"/>
              </a:rPr>
              <a:t> </a:t>
            </a:r>
            <a:r>
              <a:rPr sz="4000" spc="225" dirty="0">
                <a:solidFill>
                  <a:srgbClr val="00F0DD"/>
                </a:solidFill>
                <a:latin typeface="Verdana"/>
                <a:cs typeface="Verdana"/>
              </a:rPr>
              <a:t>O</a:t>
            </a:r>
            <a:r>
              <a:rPr sz="4000" spc="185" dirty="0">
                <a:solidFill>
                  <a:srgbClr val="00F0DD"/>
                </a:solidFill>
                <a:latin typeface="Verdana"/>
                <a:cs typeface="Verdana"/>
              </a:rPr>
              <a:t>n</a:t>
            </a:r>
            <a:r>
              <a:rPr sz="4000" spc="-20" dirty="0">
                <a:solidFill>
                  <a:srgbClr val="00F0DD"/>
                </a:solidFill>
                <a:latin typeface="Verdana"/>
                <a:cs typeface="Verdana"/>
              </a:rPr>
              <a:t>li</a:t>
            </a:r>
            <a:r>
              <a:rPr sz="4000" spc="185" dirty="0">
                <a:solidFill>
                  <a:srgbClr val="00F0DD"/>
                </a:solidFill>
                <a:latin typeface="Verdana"/>
                <a:cs typeface="Verdana"/>
              </a:rPr>
              <a:t>n</a:t>
            </a:r>
            <a:r>
              <a:rPr sz="4000" spc="35" dirty="0">
                <a:solidFill>
                  <a:srgbClr val="00F0DD"/>
                </a:solidFill>
                <a:latin typeface="Verdana"/>
                <a:cs typeface="Verdana"/>
              </a:rPr>
              <a:t>e  </a:t>
            </a:r>
            <a:r>
              <a:rPr lang="en-IN" sz="4000" spc="980" dirty="0">
                <a:solidFill>
                  <a:srgbClr val="00F0DD"/>
                </a:solidFill>
                <a:latin typeface="Verdana"/>
                <a:cs typeface="Verdana"/>
              </a:rPr>
              <a:t>4</a:t>
            </a:r>
            <a:r>
              <a:rPr sz="4000" spc="-605" dirty="0">
                <a:solidFill>
                  <a:srgbClr val="00F0DD"/>
                </a:solidFill>
                <a:latin typeface="Verdana"/>
                <a:cs typeface="Verdana"/>
              </a:rPr>
              <a:t>.</a:t>
            </a:r>
            <a:r>
              <a:rPr sz="4000" spc="-350" dirty="0">
                <a:solidFill>
                  <a:srgbClr val="00F0DD"/>
                </a:solidFill>
                <a:latin typeface="Verdana"/>
                <a:cs typeface="Verdana"/>
              </a:rPr>
              <a:t> </a:t>
            </a:r>
            <a:r>
              <a:rPr sz="4000" spc="240" dirty="0">
                <a:solidFill>
                  <a:srgbClr val="00F0DD"/>
                </a:solidFill>
                <a:latin typeface="Verdana"/>
                <a:cs typeface="Verdana"/>
              </a:rPr>
              <a:t>D</a:t>
            </a:r>
            <a:r>
              <a:rPr sz="4000" spc="-20" dirty="0">
                <a:solidFill>
                  <a:srgbClr val="00F0DD"/>
                </a:solidFill>
                <a:latin typeface="Verdana"/>
                <a:cs typeface="Verdana"/>
              </a:rPr>
              <a:t>i</a:t>
            </a:r>
            <a:r>
              <a:rPr sz="4000" spc="-45" dirty="0">
                <a:solidFill>
                  <a:srgbClr val="00F0DD"/>
                </a:solidFill>
                <a:latin typeface="Verdana"/>
                <a:cs typeface="Verdana"/>
              </a:rPr>
              <a:t>f</a:t>
            </a:r>
            <a:r>
              <a:rPr sz="4000" spc="-50" dirty="0">
                <a:solidFill>
                  <a:srgbClr val="00F0DD"/>
                </a:solidFill>
                <a:latin typeface="Verdana"/>
                <a:cs typeface="Verdana"/>
              </a:rPr>
              <a:t>ﬁ</a:t>
            </a:r>
            <a:r>
              <a:rPr sz="4000" spc="180" dirty="0">
                <a:solidFill>
                  <a:srgbClr val="00F0DD"/>
                </a:solidFill>
                <a:latin typeface="Verdana"/>
                <a:cs typeface="Verdana"/>
              </a:rPr>
              <a:t>c</a:t>
            </a:r>
            <a:r>
              <a:rPr sz="4000" spc="170" dirty="0">
                <a:solidFill>
                  <a:srgbClr val="00F0DD"/>
                </a:solidFill>
                <a:latin typeface="Verdana"/>
                <a:cs typeface="Verdana"/>
              </a:rPr>
              <a:t>u</a:t>
            </a:r>
            <a:r>
              <a:rPr sz="4000" spc="-10" dirty="0">
                <a:solidFill>
                  <a:srgbClr val="00F0DD"/>
                </a:solidFill>
                <a:latin typeface="Verdana"/>
                <a:cs typeface="Verdana"/>
              </a:rPr>
              <a:t>l</a:t>
            </a:r>
            <a:r>
              <a:rPr sz="4000" spc="15" dirty="0">
                <a:solidFill>
                  <a:srgbClr val="00F0DD"/>
                </a:solidFill>
                <a:latin typeface="Verdana"/>
                <a:cs typeface="Verdana"/>
              </a:rPr>
              <a:t>t</a:t>
            </a:r>
            <a:r>
              <a:rPr sz="4000" spc="-185" dirty="0">
                <a:solidFill>
                  <a:srgbClr val="00F0DD"/>
                </a:solidFill>
                <a:latin typeface="Verdana"/>
                <a:cs typeface="Verdana"/>
              </a:rPr>
              <a:t>y</a:t>
            </a:r>
            <a:r>
              <a:rPr sz="4000" spc="-355" dirty="0">
                <a:solidFill>
                  <a:srgbClr val="00F0DD"/>
                </a:solidFill>
                <a:latin typeface="Verdana"/>
                <a:cs typeface="Verdana"/>
              </a:rPr>
              <a:t> </a:t>
            </a:r>
            <a:r>
              <a:rPr sz="4000" spc="-20" dirty="0">
                <a:solidFill>
                  <a:srgbClr val="00F0DD"/>
                </a:solidFill>
                <a:latin typeface="Verdana"/>
                <a:cs typeface="Verdana"/>
              </a:rPr>
              <a:t>l</a:t>
            </a:r>
            <a:r>
              <a:rPr sz="4000" spc="5" dirty="0">
                <a:solidFill>
                  <a:srgbClr val="00F0DD"/>
                </a:solidFill>
                <a:latin typeface="Verdana"/>
                <a:cs typeface="Verdana"/>
              </a:rPr>
              <a:t>e</a:t>
            </a:r>
            <a:r>
              <a:rPr sz="4000" spc="-250" dirty="0">
                <a:solidFill>
                  <a:srgbClr val="00F0DD"/>
                </a:solidFill>
                <a:latin typeface="Verdana"/>
                <a:cs typeface="Verdana"/>
              </a:rPr>
              <a:t>v</a:t>
            </a:r>
            <a:r>
              <a:rPr sz="4000" spc="45" dirty="0">
                <a:solidFill>
                  <a:srgbClr val="00F0DD"/>
                </a:solidFill>
                <a:latin typeface="Verdana"/>
                <a:cs typeface="Verdana"/>
              </a:rPr>
              <a:t>e</a:t>
            </a:r>
            <a:r>
              <a:rPr sz="4000" spc="-15" dirty="0">
                <a:solidFill>
                  <a:srgbClr val="00F0DD"/>
                </a:solidFill>
                <a:latin typeface="Verdana"/>
                <a:cs typeface="Verdana"/>
              </a:rPr>
              <a:t>l</a:t>
            </a:r>
            <a:endParaRPr sz="4000" dirty="0">
              <a:latin typeface="Verdana"/>
              <a:cs typeface="Verdana"/>
            </a:endParaRPr>
          </a:p>
          <a:p>
            <a:pPr marL="1236345" indent="-735965">
              <a:lnSpc>
                <a:spcPts val="4630"/>
              </a:lnSpc>
              <a:buAutoNum type="arabicPeriod" startAt="5"/>
              <a:tabLst>
                <a:tab pos="1236345" algn="l"/>
                <a:tab pos="1236980" algn="l"/>
              </a:tabLst>
            </a:pPr>
            <a:r>
              <a:rPr sz="4000" spc="180" dirty="0">
                <a:solidFill>
                  <a:srgbClr val="00F0DD"/>
                </a:solidFill>
                <a:latin typeface="Verdana"/>
                <a:cs typeface="Verdana"/>
              </a:rPr>
              <a:t>c</a:t>
            </a:r>
            <a:r>
              <a:rPr sz="4000" spc="170" dirty="0">
                <a:solidFill>
                  <a:srgbClr val="00F0DD"/>
                </a:solidFill>
                <a:latin typeface="Verdana"/>
                <a:cs typeface="Verdana"/>
              </a:rPr>
              <a:t>u</a:t>
            </a:r>
            <a:r>
              <a:rPr sz="4000" spc="-125" dirty="0">
                <a:solidFill>
                  <a:srgbClr val="00F0DD"/>
                </a:solidFill>
                <a:latin typeface="Verdana"/>
                <a:cs typeface="Verdana"/>
              </a:rPr>
              <a:t>s</a:t>
            </a:r>
            <a:r>
              <a:rPr sz="4000" spc="-20" dirty="0">
                <a:solidFill>
                  <a:srgbClr val="00F0DD"/>
                </a:solidFill>
                <a:latin typeface="Verdana"/>
                <a:cs typeface="Verdana"/>
              </a:rPr>
              <a:t>t</a:t>
            </a:r>
            <a:r>
              <a:rPr sz="4000" spc="95" dirty="0">
                <a:solidFill>
                  <a:srgbClr val="00F0DD"/>
                </a:solidFill>
                <a:latin typeface="Verdana"/>
                <a:cs typeface="Verdana"/>
              </a:rPr>
              <a:t>o</a:t>
            </a:r>
            <a:r>
              <a:rPr sz="4000" spc="380" dirty="0">
                <a:solidFill>
                  <a:srgbClr val="00F0DD"/>
                </a:solidFill>
                <a:latin typeface="Verdana"/>
                <a:cs typeface="Verdana"/>
              </a:rPr>
              <a:t>m</a:t>
            </a:r>
            <a:r>
              <a:rPr sz="4000" spc="-20" dirty="0">
                <a:solidFill>
                  <a:srgbClr val="00F0DD"/>
                </a:solidFill>
                <a:latin typeface="Verdana"/>
                <a:cs typeface="Verdana"/>
              </a:rPr>
              <a:t>i</a:t>
            </a:r>
            <a:r>
              <a:rPr sz="4000" spc="-50" dirty="0">
                <a:solidFill>
                  <a:srgbClr val="00F0DD"/>
                </a:solidFill>
                <a:latin typeface="Verdana"/>
                <a:cs typeface="Verdana"/>
              </a:rPr>
              <a:t>z</a:t>
            </a:r>
            <a:r>
              <a:rPr sz="4000" spc="-30" dirty="0">
                <a:solidFill>
                  <a:srgbClr val="00F0DD"/>
                </a:solidFill>
                <a:latin typeface="Verdana"/>
                <a:cs typeface="Verdana"/>
              </a:rPr>
              <a:t>a</a:t>
            </a:r>
            <a:r>
              <a:rPr sz="4000" spc="235" dirty="0">
                <a:solidFill>
                  <a:srgbClr val="00F0DD"/>
                </a:solidFill>
                <a:latin typeface="Verdana"/>
                <a:cs typeface="Verdana"/>
              </a:rPr>
              <a:t>b</a:t>
            </a:r>
            <a:r>
              <a:rPr sz="4000" spc="-20" dirty="0">
                <a:solidFill>
                  <a:srgbClr val="00F0DD"/>
                </a:solidFill>
                <a:latin typeface="Verdana"/>
                <a:cs typeface="Verdana"/>
              </a:rPr>
              <a:t>l</a:t>
            </a:r>
            <a:r>
              <a:rPr sz="4000" spc="50" dirty="0">
                <a:solidFill>
                  <a:srgbClr val="00F0DD"/>
                </a:solidFill>
                <a:latin typeface="Verdana"/>
                <a:cs typeface="Verdana"/>
              </a:rPr>
              <a:t>e</a:t>
            </a:r>
            <a:r>
              <a:rPr sz="4000" spc="-355" dirty="0">
                <a:solidFill>
                  <a:srgbClr val="00F0DD"/>
                </a:solidFill>
                <a:latin typeface="Verdana"/>
                <a:cs typeface="Verdana"/>
              </a:rPr>
              <a:t> </a:t>
            </a:r>
            <a:r>
              <a:rPr sz="4000" spc="260" dirty="0">
                <a:solidFill>
                  <a:srgbClr val="00F0DD"/>
                </a:solidFill>
                <a:latin typeface="Verdana"/>
                <a:cs typeface="Verdana"/>
              </a:rPr>
              <a:t>g</a:t>
            </a:r>
            <a:r>
              <a:rPr sz="4000" spc="-30" dirty="0">
                <a:solidFill>
                  <a:srgbClr val="00F0DD"/>
                </a:solidFill>
                <a:latin typeface="Verdana"/>
                <a:cs typeface="Verdana"/>
              </a:rPr>
              <a:t>a</a:t>
            </a:r>
            <a:r>
              <a:rPr sz="4000" spc="380" dirty="0">
                <a:solidFill>
                  <a:srgbClr val="00F0DD"/>
                </a:solidFill>
                <a:latin typeface="Verdana"/>
                <a:cs typeface="Verdana"/>
              </a:rPr>
              <a:t>m</a:t>
            </a:r>
            <a:r>
              <a:rPr sz="4000" spc="50" dirty="0">
                <a:solidFill>
                  <a:srgbClr val="00F0DD"/>
                </a:solidFill>
                <a:latin typeface="Verdana"/>
                <a:cs typeface="Verdana"/>
              </a:rPr>
              <a:t>e</a:t>
            </a:r>
            <a:r>
              <a:rPr sz="4000" spc="-355" dirty="0">
                <a:solidFill>
                  <a:srgbClr val="00F0DD"/>
                </a:solidFill>
                <a:latin typeface="Verdana"/>
                <a:cs typeface="Verdana"/>
              </a:rPr>
              <a:t> </a:t>
            </a:r>
            <a:r>
              <a:rPr sz="4000" spc="235" dirty="0">
                <a:solidFill>
                  <a:srgbClr val="00F0DD"/>
                </a:solidFill>
                <a:latin typeface="Verdana"/>
                <a:cs typeface="Verdana"/>
              </a:rPr>
              <a:t>b</a:t>
            </a:r>
            <a:r>
              <a:rPr sz="4000" spc="85" dirty="0">
                <a:solidFill>
                  <a:srgbClr val="00F0DD"/>
                </a:solidFill>
                <a:latin typeface="Verdana"/>
                <a:cs typeface="Verdana"/>
              </a:rPr>
              <a:t>o</a:t>
            </a:r>
            <a:r>
              <a:rPr sz="4000" spc="-30" dirty="0">
                <a:solidFill>
                  <a:srgbClr val="00F0DD"/>
                </a:solidFill>
                <a:latin typeface="Verdana"/>
                <a:cs typeface="Verdana"/>
              </a:rPr>
              <a:t>a</a:t>
            </a:r>
            <a:r>
              <a:rPr sz="4000" spc="-150" dirty="0">
                <a:solidFill>
                  <a:srgbClr val="00F0DD"/>
                </a:solidFill>
                <a:latin typeface="Verdana"/>
                <a:cs typeface="Verdana"/>
              </a:rPr>
              <a:t>r</a:t>
            </a:r>
            <a:r>
              <a:rPr sz="4000" spc="235" dirty="0">
                <a:solidFill>
                  <a:srgbClr val="00F0DD"/>
                </a:solidFill>
                <a:latin typeface="Verdana"/>
                <a:cs typeface="Verdana"/>
              </a:rPr>
              <a:t>d</a:t>
            </a:r>
            <a:r>
              <a:rPr sz="4000" spc="-605" dirty="0">
                <a:solidFill>
                  <a:srgbClr val="00F0DD"/>
                </a:solidFill>
                <a:latin typeface="Verdana"/>
                <a:cs typeface="Verdana"/>
              </a:rPr>
              <a:t>.</a:t>
            </a:r>
            <a:endParaRPr sz="4000" dirty="0">
              <a:latin typeface="Verdana"/>
              <a:cs typeface="Verdana"/>
            </a:endParaRPr>
          </a:p>
          <a:p>
            <a:pPr marL="1101725" indent="-601345">
              <a:lnSpc>
                <a:spcPct val="100000"/>
              </a:lnSpc>
              <a:spcBef>
                <a:spcPts val="75"/>
              </a:spcBef>
              <a:buAutoNum type="arabicPeriod" startAt="5"/>
              <a:tabLst>
                <a:tab pos="1102360" algn="l"/>
              </a:tabLst>
            </a:pPr>
            <a:r>
              <a:rPr sz="4000" spc="260" dirty="0">
                <a:solidFill>
                  <a:srgbClr val="00F0DD"/>
                </a:solidFill>
                <a:latin typeface="Verdana"/>
                <a:cs typeface="Verdana"/>
              </a:rPr>
              <a:t>U</a:t>
            </a:r>
            <a:r>
              <a:rPr sz="4000" spc="185" dirty="0">
                <a:solidFill>
                  <a:srgbClr val="00F0DD"/>
                </a:solidFill>
                <a:latin typeface="Verdana"/>
                <a:cs typeface="Verdana"/>
              </a:rPr>
              <a:t>n</a:t>
            </a:r>
            <a:r>
              <a:rPr sz="4000" spc="235" dirty="0">
                <a:solidFill>
                  <a:srgbClr val="00F0DD"/>
                </a:solidFill>
                <a:latin typeface="Verdana"/>
                <a:cs typeface="Verdana"/>
              </a:rPr>
              <a:t>d</a:t>
            </a:r>
            <a:r>
              <a:rPr sz="4000" spc="100" dirty="0">
                <a:solidFill>
                  <a:srgbClr val="00F0DD"/>
                </a:solidFill>
                <a:latin typeface="Verdana"/>
                <a:cs typeface="Verdana"/>
              </a:rPr>
              <a:t>o</a:t>
            </a:r>
            <a:r>
              <a:rPr sz="4000" spc="-355" dirty="0">
                <a:solidFill>
                  <a:srgbClr val="00F0DD"/>
                </a:solidFill>
                <a:latin typeface="Verdana"/>
                <a:cs typeface="Verdana"/>
              </a:rPr>
              <a:t> </a:t>
            </a:r>
            <a:r>
              <a:rPr sz="4000" spc="380" dirty="0">
                <a:solidFill>
                  <a:srgbClr val="00F0DD"/>
                </a:solidFill>
                <a:latin typeface="Verdana"/>
                <a:cs typeface="Verdana"/>
              </a:rPr>
              <a:t>m</a:t>
            </a:r>
            <a:r>
              <a:rPr sz="4000" spc="35" dirty="0">
                <a:solidFill>
                  <a:srgbClr val="00F0DD"/>
                </a:solidFill>
                <a:latin typeface="Verdana"/>
                <a:cs typeface="Verdana"/>
              </a:rPr>
              <a:t>o</a:t>
            </a:r>
            <a:r>
              <a:rPr sz="4000" spc="-250" dirty="0">
                <a:solidFill>
                  <a:srgbClr val="00F0DD"/>
                </a:solidFill>
                <a:latin typeface="Verdana"/>
                <a:cs typeface="Verdana"/>
              </a:rPr>
              <a:t>v</a:t>
            </a:r>
            <a:r>
              <a:rPr sz="4000" spc="50" dirty="0">
                <a:solidFill>
                  <a:srgbClr val="00F0DD"/>
                </a:solidFill>
                <a:latin typeface="Verdana"/>
                <a:cs typeface="Verdana"/>
              </a:rPr>
              <a:t>e</a:t>
            </a:r>
            <a:endParaRPr sz="4000" dirty="0">
              <a:latin typeface="Verdana"/>
              <a:cs typeface="Verdana"/>
            </a:endParaRPr>
          </a:p>
          <a:p>
            <a:pPr marL="501015">
              <a:lnSpc>
                <a:spcPct val="100000"/>
              </a:lnSpc>
            </a:pPr>
            <a:r>
              <a:rPr lang="en-IN" sz="4000" spc="1410" dirty="0">
                <a:solidFill>
                  <a:srgbClr val="00F0DD"/>
                </a:solidFill>
                <a:latin typeface="Verdana"/>
                <a:cs typeface="Verdana"/>
              </a:rPr>
              <a:t>7</a:t>
            </a:r>
            <a:r>
              <a:rPr sz="4000" spc="-605" dirty="0">
                <a:solidFill>
                  <a:srgbClr val="00F0DD"/>
                </a:solidFill>
                <a:latin typeface="Verdana"/>
                <a:cs typeface="Verdana"/>
              </a:rPr>
              <a:t>.</a:t>
            </a:r>
            <a:r>
              <a:rPr sz="4000" spc="-350" dirty="0">
                <a:solidFill>
                  <a:srgbClr val="00F0DD"/>
                </a:solidFill>
                <a:latin typeface="Verdana"/>
                <a:cs typeface="Verdana"/>
              </a:rPr>
              <a:t> </a:t>
            </a:r>
            <a:r>
              <a:rPr sz="4000" spc="125" dirty="0">
                <a:solidFill>
                  <a:srgbClr val="00F0DD"/>
                </a:solidFill>
                <a:latin typeface="Verdana"/>
                <a:cs typeface="Verdana"/>
              </a:rPr>
              <a:t>R</a:t>
            </a:r>
            <a:r>
              <a:rPr sz="4000" spc="45" dirty="0">
                <a:solidFill>
                  <a:srgbClr val="00F0DD"/>
                </a:solidFill>
                <a:latin typeface="Verdana"/>
                <a:cs typeface="Verdana"/>
              </a:rPr>
              <a:t>e</a:t>
            </a:r>
            <a:r>
              <a:rPr sz="4000" spc="-125" dirty="0">
                <a:solidFill>
                  <a:srgbClr val="00F0DD"/>
                </a:solidFill>
                <a:latin typeface="Verdana"/>
                <a:cs typeface="Verdana"/>
              </a:rPr>
              <a:t>s</a:t>
            </a:r>
            <a:r>
              <a:rPr sz="4000" spc="55" dirty="0">
                <a:solidFill>
                  <a:srgbClr val="00F0DD"/>
                </a:solidFill>
                <a:latin typeface="Verdana"/>
                <a:cs typeface="Verdana"/>
              </a:rPr>
              <a:t>t</a:t>
            </a:r>
            <a:r>
              <a:rPr sz="4000" spc="-30" dirty="0">
                <a:solidFill>
                  <a:srgbClr val="00F0DD"/>
                </a:solidFill>
                <a:latin typeface="Verdana"/>
                <a:cs typeface="Verdana"/>
              </a:rPr>
              <a:t>a</a:t>
            </a:r>
            <a:r>
              <a:rPr sz="4000" spc="-35" dirty="0">
                <a:solidFill>
                  <a:srgbClr val="00F0DD"/>
                </a:solidFill>
                <a:latin typeface="Verdana"/>
                <a:cs typeface="Verdana"/>
              </a:rPr>
              <a:t>r</a:t>
            </a:r>
            <a:r>
              <a:rPr sz="4000" spc="55" dirty="0">
                <a:solidFill>
                  <a:srgbClr val="00F0DD"/>
                </a:solidFill>
                <a:latin typeface="Verdana"/>
                <a:cs typeface="Verdana"/>
              </a:rPr>
              <a:t>t</a:t>
            </a:r>
            <a:r>
              <a:rPr sz="4000" spc="10" dirty="0">
                <a:solidFill>
                  <a:srgbClr val="00F0DD"/>
                </a:solidFill>
                <a:latin typeface="Verdana"/>
                <a:cs typeface="Verdana"/>
              </a:rPr>
              <a:t>G</a:t>
            </a:r>
            <a:r>
              <a:rPr sz="4000" spc="-30" dirty="0">
                <a:solidFill>
                  <a:srgbClr val="00F0DD"/>
                </a:solidFill>
                <a:latin typeface="Verdana"/>
                <a:cs typeface="Verdana"/>
              </a:rPr>
              <a:t>a</a:t>
            </a:r>
            <a:r>
              <a:rPr sz="4000" spc="380" dirty="0">
                <a:solidFill>
                  <a:srgbClr val="00F0DD"/>
                </a:solidFill>
                <a:latin typeface="Verdana"/>
                <a:cs typeface="Verdana"/>
              </a:rPr>
              <a:t>m</a:t>
            </a:r>
            <a:r>
              <a:rPr sz="4000" spc="50" dirty="0">
                <a:solidFill>
                  <a:srgbClr val="00F0DD"/>
                </a:solidFill>
                <a:latin typeface="Verdana"/>
                <a:cs typeface="Verdana"/>
              </a:rPr>
              <a:t>e</a:t>
            </a:r>
            <a:endParaRPr sz="4000" dirty="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34059" y="1484414"/>
            <a:ext cx="3838575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200" b="1" spc="220" dirty="0">
                <a:solidFill>
                  <a:srgbClr val="FFFFFF"/>
                </a:solidFill>
                <a:latin typeface="Tahoma"/>
                <a:cs typeface="Tahoma"/>
              </a:rPr>
              <a:t>Thanks!</a:t>
            </a:r>
            <a:endParaRPr sz="7200">
              <a:latin typeface="Tahoma"/>
              <a:cs typeface="Tahom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014540" y="5353990"/>
            <a:ext cx="1095375" cy="1100455"/>
          </a:xfrm>
          <a:custGeom>
            <a:avLst/>
            <a:gdLst/>
            <a:ahLst/>
            <a:cxnLst/>
            <a:rect l="l" t="t" r="r" b="b"/>
            <a:pathLst>
              <a:path w="1095375" h="1100454">
                <a:moveTo>
                  <a:pt x="791844" y="554722"/>
                </a:moveTo>
                <a:lnTo>
                  <a:pt x="671512" y="554722"/>
                </a:lnTo>
                <a:lnTo>
                  <a:pt x="662342" y="561593"/>
                </a:lnTo>
                <a:lnTo>
                  <a:pt x="662342" y="571906"/>
                </a:lnTo>
                <a:lnTo>
                  <a:pt x="663757" y="578647"/>
                </a:lnTo>
                <a:lnTo>
                  <a:pt x="667644" y="584525"/>
                </a:lnTo>
                <a:lnTo>
                  <a:pt x="673465" y="588681"/>
                </a:lnTo>
                <a:lnTo>
                  <a:pt x="680681" y="590257"/>
                </a:lnTo>
                <a:lnTo>
                  <a:pt x="765479" y="590257"/>
                </a:lnTo>
                <a:lnTo>
                  <a:pt x="765479" y="718616"/>
                </a:lnTo>
                <a:lnTo>
                  <a:pt x="527100" y="718616"/>
                </a:lnTo>
                <a:lnTo>
                  <a:pt x="520366" y="719870"/>
                </a:lnTo>
                <a:lnTo>
                  <a:pt x="514492" y="723490"/>
                </a:lnTo>
                <a:lnTo>
                  <a:pt x="510337" y="729257"/>
                </a:lnTo>
                <a:lnTo>
                  <a:pt x="508761" y="736955"/>
                </a:lnTo>
                <a:lnTo>
                  <a:pt x="508761" y="1092263"/>
                </a:lnTo>
                <a:lnTo>
                  <a:pt x="516787" y="1099133"/>
                </a:lnTo>
                <a:lnTo>
                  <a:pt x="524814" y="1100276"/>
                </a:lnTo>
                <a:lnTo>
                  <a:pt x="550023" y="1100276"/>
                </a:lnTo>
                <a:lnTo>
                  <a:pt x="598249" y="1098207"/>
                </a:lnTo>
                <a:lnTo>
                  <a:pt x="645738" y="1092045"/>
                </a:lnTo>
                <a:lnTo>
                  <a:pt x="692265" y="1081854"/>
                </a:lnTo>
                <a:lnTo>
                  <a:pt x="737603" y="1067701"/>
                </a:lnTo>
                <a:lnTo>
                  <a:pt x="543140" y="1063599"/>
                </a:lnTo>
                <a:lnTo>
                  <a:pt x="543140" y="750709"/>
                </a:lnTo>
                <a:lnTo>
                  <a:pt x="790701" y="750709"/>
                </a:lnTo>
                <a:lnTo>
                  <a:pt x="799870" y="743838"/>
                </a:lnTo>
                <a:lnTo>
                  <a:pt x="799870" y="562749"/>
                </a:lnTo>
                <a:lnTo>
                  <a:pt x="791844" y="554722"/>
                </a:lnTo>
                <a:close/>
              </a:path>
              <a:path w="1095375" h="1100454">
                <a:moveTo>
                  <a:pt x="550033" y="0"/>
                </a:moveTo>
                <a:lnTo>
                  <a:pt x="501421" y="2068"/>
                </a:lnTo>
                <a:lnTo>
                  <a:pt x="453582" y="8231"/>
                </a:lnTo>
                <a:lnTo>
                  <a:pt x="406762" y="18422"/>
                </a:lnTo>
                <a:lnTo>
                  <a:pt x="361216" y="32574"/>
                </a:lnTo>
                <a:lnTo>
                  <a:pt x="317169" y="50637"/>
                </a:lnTo>
                <a:lnTo>
                  <a:pt x="274961" y="72500"/>
                </a:lnTo>
                <a:lnTo>
                  <a:pt x="234763" y="98142"/>
                </a:lnTo>
                <a:lnTo>
                  <a:pt x="196858" y="127480"/>
                </a:lnTo>
                <a:lnTo>
                  <a:pt x="161500" y="160451"/>
                </a:lnTo>
                <a:lnTo>
                  <a:pt x="128185" y="196458"/>
                </a:lnTo>
                <a:lnTo>
                  <a:pt x="98567" y="234803"/>
                </a:lnTo>
                <a:lnTo>
                  <a:pt x="72697" y="275279"/>
                </a:lnTo>
                <a:lnTo>
                  <a:pt x="50721" y="317478"/>
                </a:lnTo>
                <a:lnTo>
                  <a:pt x="32576" y="361403"/>
                </a:lnTo>
                <a:lnTo>
                  <a:pt x="18366" y="406743"/>
                </a:lnTo>
                <a:lnTo>
                  <a:pt x="8145" y="453273"/>
                </a:lnTo>
                <a:lnTo>
                  <a:pt x="2029" y="500325"/>
                </a:lnTo>
                <a:lnTo>
                  <a:pt x="98" y="544410"/>
                </a:lnTo>
                <a:lnTo>
                  <a:pt x="0" y="551281"/>
                </a:lnTo>
                <a:lnTo>
                  <a:pt x="1999" y="597798"/>
                </a:lnTo>
                <a:lnTo>
                  <a:pt x="8268" y="645840"/>
                </a:lnTo>
                <a:lnTo>
                  <a:pt x="18666" y="692921"/>
                </a:lnTo>
                <a:lnTo>
                  <a:pt x="33169" y="738877"/>
                </a:lnTo>
                <a:lnTo>
                  <a:pt x="51692" y="783395"/>
                </a:lnTo>
                <a:lnTo>
                  <a:pt x="74240" y="826386"/>
                </a:lnTo>
                <a:lnTo>
                  <a:pt x="100758" y="867612"/>
                </a:lnTo>
                <a:lnTo>
                  <a:pt x="129774" y="905066"/>
                </a:lnTo>
                <a:lnTo>
                  <a:pt x="161777" y="939825"/>
                </a:lnTo>
                <a:lnTo>
                  <a:pt x="196267" y="971492"/>
                </a:lnTo>
                <a:lnTo>
                  <a:pt x="233342" y="1000222"/>
                </a:lnTo>
                <a:lnTo>
                  <a:pt x="272703" y="1025804"/>
                </a:lnTo>
                <a:lnTo>
                  <a:pt x="314149" y="1048117"/>
                </a:lnTo>
                <a:lnTo>
                  <a:pt x="357479" y="1067040"/>
                </a:lnTo>
                <a:lnTo>
                  <a:pt x="359777" y="1068183"/>
                </a:lnTo>
                <a:lnTo>
                  <a:pt x="370090" y="1068183"/>
                </a:lnTo>
                <a:lnTo>
                  <a:pt x="374674" y="1065897"/>
                </a:lnTo>
                <a:lnTo>
                  <a:pt x="378103" y="1061313"/>
                </a:lnTo>
                <a:lnTo>
                  <a:pt x="380402" y="1057871"/>
                </a:lnTo>
                <a:lnTo>
                  <a:pt x="380402" y="1021193"/>
                </a:lnTo>
                <a:lnTo>
                  <a:pt x="346011" y="1021193"/>
                </a:lnTo>
                <a:lnTo>
                  <a:pt x="303578" y="1001033"/>
                </a:lnTo>
                <a:lnTo>
                  <a:pt x="263659" y="977223"/>
                </a:lnTo>
                <a:lnTo>
                  <a:pt x="226407" y="950020"/>
                </a:lnTo>
                <a:lnTo>
                  <a:pt x="191974" y="919680"/>
                </a:lnTo>
                <a:lnTo>
                  <a:pt x="160514" y="886461"/>
                </a:lnTo>
                <a:lnTo>
                  <a:pt x="132181" y="850619"/>
                </a:lnTo>
                <a:lnTo>
                  <a:pt x="107128" y="812411"/>
                </a:lnTo>
                <a:lnTo>
                  <a:pt x="85509" y="772094"/>
                </a:lnTo>
                <a:lnTo>
                  <a:pt x="67476" y="729924"/>
                </a:lnTo>
                <a:lnTo>
                  <a:pt x="53183" y="686158"/>
                </a:lnTo>
                <a:lnTo>
                  <a:pt x="42785" y="641053"/>
                </a:lnTo>
                <a:lnTo>
                  <a:pt x="36433" y="594865"/>
                </a:lnTo>
                <a:lnTo>
                  <a:pt x="34281" y="547852"/>
                </a:lnTo>
                <a:lnTo>
                  <a:pt x="36369" y="501167"/>
                </a:lnTo>
                <a:lnTo>
                  <a:pt x="42573" y="454999"/>
                </a:lnTo>
                <a:lnTo>
                  <a:pt x="52666" y="410552"/>
                </a:lnTo>
                <a:lnTo>
                  <a:pt x="66485" y="367665"/>
                </a:lnTo>
                <a:lnTo>
                  <a:pt x="83847" y="326519"/>
                </a:lnTo>
                <a:lnTo>
                  <a:pt x="104574" y="287294"/>
                </a:lnTo>
                <a:lnTo>
                  <a:pt x="128484" y="250171"/>
                </a:lnTo>
                <a:lnTo>
                  <a:pt x="155398" y="215329"/>
                </a:lnTo>
                <a:lnTo>
                  <a:pt x="185134" y="182949"/>
                </a:lnTo>
                <a:lnTo>
                  <a:pt x="217513" y="153212"/>
                </a:lnTo>
                <a:lnTo>
                  <a:pt x="252354" y="126297"/>
                </a:lnTo>
                <a:lnTo>
                  <a:pt x="289476" y="102387"/>
                </a:lnTo>
                <a:lnTo>
                  <a:pt x="328700" y="81659"/>
                </a:lnTo>
                <a:lnTo>
                  <a:pt x="369844" y="64296"/>
                </a:lnTo>
                <a:lnTo>
                  <a:pt x="412729" y="50477"/>
                </a:lnTo>
                <a:lnTo>
                  <a:pt x="457174" y="40384"/>
                </a:lnTo>
                <a:lnTo>
                  <a:pt x="502999" y="34195"/>
                </a:lnTo>
                <a:lnTo>
                  <a:pt x="550023" y="32092"/>
                </a:lnTo>
                <a:lnTo>
                  <a:pt x="736059" y="32092"/>
                </a:lnTo>
                <a:lnTo>
                  <a:pt x="692265" y="18422"/>
                </a:lnTo>
                <a:lnTo>
                  <a:pt x="645738" y="8231"/>
                </a:lnTo>
                <a:lnTo>
                  <a:pt x="598249" y="2068"/>
                </a:lnTo>
                <a:lnTo>
                  <a:pt x="550033" y="0"/>
                </a:lnTo>
                <a:close/>
              </a:path>
              <a:path w="1095375" h="1100454">
                <a:moveTo>
                  <a:pt x="736059" y="32092"/>
                </a:moveTo>
                <a:lnTo>
                  <a:pt x="550023" y="32092"/>
                </a:lnTo>
                <a:lnTo>
                  <a:pt x="596706" y="34215"/>
                </a:lnTo>
                <a:lnTo>
                  <a:pt x="642267" y="40459"/>
                </a:lnTo>
                <a:lnTo>
                  <a:pt x="686519" y="50637"/>
                </a:lnTo>
                <a:lnTo>
                  <a:pt x="729274" y="64561"/>
                </a:lnTo>
                <a:lnTo>
                  <a:pt x="770346" y="82044"/>
                </a:lnTo>
                <a:lnTo>
                  <a:pt x="809547" y="102897"/>
                </a:lnTo>
                <a:lnTo>
                  <a:pt x="846689" y="126935"/>
                </a:lnTo>
                <a:lnTo>
                  <a:pt x="881585" y="153969"/>
                </a:lnTo>
                <a:lnTo>
                  <a:pt x="914047" y="183811"/>
                </a:lnTo>
                <a:lnTo>
                  <a:pt x="943888" y="216275"/>
                </a:lnTo>
                <a:lnTo>
                  <a:pt x="970920" y="251172"/>
                </a:lnTo>
                <a:lnTo>
                  <a:pt x="994956" y="288316"/>
                </a:lnTo>
                <a:lnTo>
                  <a:pt x="1015809" y="327519"/>
                </a:lnTo>
                <a:lnTo>
                  <a:pt x="1033290" y="368592"/>
                </a:lnTo>
                <a:lnTo>
                  <a:pt x="1047214" y="411350"/>
                </a:lnTo>
                <a:lnTo>
                  <a:pt x="1057391" y="455604"/>
                </a:lnTo>
                <a:lnTo>
                  <a:pt x="1063635" y="501167"/>
                </a:lnTo>
                <a:lnTo>
                  <a:pt x="1065601" y="544410"/>
                </a:lnTo>
                <a:lnTo>
                  <a:pt x="1065706" y="548995"/>
                </a:lnTo>
                <a:lnTo>
                  <a:pt x="1063645" y="594876"/>
                </a:lnTo>
                <a:lnTo>
                  <a:pt x="1057429" y="640701"/>
                </a:lnTo>
                <a:lnTo>
                  <a:pt x="1047293" y="685146"/>
                </a:lnTo>
                <a:lnTo>
                  <a:pt x="1033422" y="728031"/>
                </a:lnTo>
                <a:lnTo>
                  <a:pt x="1016000" y="769176"/>
                </a:lnTo>
                <a:lnTo>
                  <a:pt x="995210" y="808400"/>
                </a:lnTo>
                <a:lnTo>
                  <a:pt x="971237" y="845523"/>
                </a:lnTo>
                <a:lnTo>
                  <a:pt x="944264" y="880364"/>
                </a:lnTo>
                <a:lnTo>
                  <a:pt x="914475" y="912743"/>
                </a:lnTo>
                <a:lnTo>
                  <a:pt x="882055" y="942480"/>
                </a:lnTo>
                <a:lnTo>
                  <a:pt x="847187" y="969394"/>
                </a:lnTo>
                <a:lnTo>
                  <a:pt x="810055" y="993305"/>
                </a:lnTo>
                <a:lnTo>
                  <a:pt x="770843" y="1014032"/>
                </a:lnTo>
                <a:lnTo>
                  <a:pt x="729735" y="1031395"/>
                </a:lnTo>
                <a:lnTo>
                  <a:pt x="686915" y="1045213"/>
                </a:lnTo>
                <a:lnTo>
                  <a:pt x="642568" y="1055307"/>
                </a:lnTo>
                <a:lnTo>
                  <a:pt x="596876" y="1061496"/>
                </a:lnTo>
                <a:lnTo>
                  <a:pt x="550023" y="1063599"/>
                </a:lnTo>
                <a:lnTo>
                  <a:pt x="747588" y="1063599"/>
                </a:lnTo>
                <a:lnTo>
                  <a:pt x="823808" y="1027775"/>
                </a:lnTo>
                <a:lnTo>
                  <a:pt x="864222" y="1002134"/>
                </a:lnTo>
                <a:lnTo>
                  <a:pt x="902542" y="972795"/>
                </a:lnTo>
                <a:lnTo>
                  <a:pt x="938626" y="939733"/>
                </a:lnTo>
                <a:lnTo>
                  <a:pt x="971512" y="903824"/>
                </a:lnTo>
                <a:lnTo>
                  <a:pt x="1000851" y="865503"/>
                </a:lnTo>
                <a:lnTo>
                  <a:pt x="1026493" y="825087"/>
                </a:lnTo>
                <a:lnTo>
                  <a:pt x="1048370" y="782803"/>
                </a:lnTo>
                <a:lnTo>
                  <a:pt x="1066430" y="738839"/>
                </a:lnTo>
                <a:lnTo>
                  <a:pt x="1080571" y="693535"/>
                </a:lnTo>
                <a:lnTo>
                  <a:pt x="1090762" y="647004"/>
                </a:lnTo>
                <a:lnTo>
                  <a:pt x="1095276" y="612214"/>
                </a:lnTo>
                <a:lnTo>
                  <a:pt x="1095276" y="489525"/>
                </a:lnTo>
                <a:lnTo>
                  <a:pt x="1080571" y="407421"/>
                </a:lnTo>
                <a:lnTo>
                  <a:pt x="1066419" y="361795"/>
                </a:lnTo>
                <a:lnTo>
                  <a:pt x="1048370" y="317679"/>
                </a:lnTo>
                <a:lnTo>
                  <a:pt x="1026439" y="275194"/>
                </a:lnTo>
                <a:lnTo>
                  <a:pt x="1000832" y="234777"/>
                </a:lnTo>
                <a:lnTo>
                  <a:pt x="971509" y="196454"/>
                </a:lnTo>
                <a:lnTo>
                  <a:pt x="938542" y="160451"/>
                </a:lnTo>
                <a:lnTo>
                  <a:pt x="902542" y="127480"/>
                </a:lnTo>
                <a:lnTo>
                  <a:pt x="864222" y="98142"/>
                </a:lnTo>
                <a:lnTo>
                  <a:pt x="823808" y="72500"/>
                </a:lnTo>
                <a:lnTo>
                  <a:pt x="781526" y="50622"/>
                </a:lnTo>
                <a:lnTo>
                  <a:pt x="737603" y="32574"/>
                </a:lnTo>
                <a:lnTo>
                  <a:pt x="736059" y="32092"/>
                </a:lnTo>
                <a:close/>
              </a:path>
              <a:path w="1095375" h="1100454">
                <a:moveTo>
                  <a:pt x="790701" y="225780"/>
                </a:moveTo>
                <a:lnTo>
                  <a:pt x="688695" y="225780"/>
                </a:lnTo>
                <a:lnTo>
                  <a:pt x="637836" y="229824"/>
                </a:lnTo>
                <a:lnTo>
                  <a:pt x="587693" y="241626"/>
                </a:lnTo>
                <a:lnTo>
                  <a:pt x="539256" y="260690"/>
                </a:lnTo>
                <a:lnTo>
                  <a:pt x="493515" y="286519"/>
                </a:lnTo>
                <a:lnTo>
                  <a:pt x="451459" y="318617"/>
                </a:lnTo>
                <a:lnTo>
                  <a:pt x="414528" y="357832"/>
                </a:lnTo>
                <a:lnTo>
                  <a:pt x="385131" y="400735"/>
                </a:lnTo>
                <a:lnTo>
                  <a:pt x="363655" y="446610"/>
                </a:lnTo>
                <a:lnTo>
                  <a:pt x="350486" y="494740"/>
                </a:lnTo>
                <a:lnTo>
                  <a:pt x="346011" y="544410"/>
                </a:lnTo>
                <a:lnTo>
                  <a:pt x="346011" y="551281"/>
                </a:lnTo>
                <a:lnTo>
                  <a:pt x="192441" y="551281"/>
                </a:lnTo>
                <a:lnTo>
                  <a:pt x="183273" y="558164"/>
                </a:lnTo>
                <a:lnTo>
                  <a:pt x="183273" y="741539"/>
                </a:lnTo>
                <a:lnTo>
                  <a:pt x="191295" y="749566"/>
                </a:lnTo>
                <a:lnTo>
                  <a:pt x="346011" y="749566"/>
                </a:lnTo>
                <a:lnTo>
                  <a:pt x="346011" y="1021193"/>
                </a:lnTo>
                <a:lnTo>
                  <a:pt x="380402" y="1021193"/>
                </a:lnTo>
                <a:lnTo>
                  <a:pt x="380402" y="736955"/>
                </a:lnTo>
                <a:lnTo>
                  <a:pt x="379148" y="729739"/>
                </a:lnTo>
                <a:lnTo>
                  <a:pt x="375528" y="723918"/>
                </a:lnTo>
                <a:lnTo>
                  <a:pt x="369762" y="720031"/>
                </a:lnTo>
                <a:lnTo>
                  <a:pt x="362063" y="718616"/>
                </a:lnTo>
                <a:lnTo>
                  <a:pt x="217657" y="718616"/>
                </a:lnTo>
                <a:lnTo>
                  <a:pt x="217657" y="590257"/>
                </a:lnTo>
                <a:lnTo>
                  <a:pt x="362063" y="590257"/>
                </a:lnTo>
                <a:lnTo>
                  <a:pt x="369279" y="588842"/>
                </a:lnTo>
                <a:lnTo>
                  <a:pt x="375100" y="584953"/>
                </a:lnTo>
                <a:lnTo>
                  <a:pt x="378987" y="579129"/>
                </a:lnTo>
                <a:lnTo>
                  <a:pt x="380402" y="571906"/>
                </a:lnTo>
                <a:lnTo>
                  <a:pt x="380510" y="547852"/>
                </a:lnTo>
                <a:lnTo>
                  <a:pt x="384578" y="504584"/>
                </a:lnTo>
                <a:lnTo>
                  <a:pt x="396621" y="461899"/>
                </a:lnTo>
                <a:lnTo>
                  <a:pt x="415801" y="421635"/>
                </a:lnTo>
                <a:lnTo>
                  <a:pt x="441391" y="384485"/>
                </a:lnTo>
                <a:lnTo>
                  <a:pt x="472660" y="351145"/>
                </a:lnTo>
                <a:lnTo>
                  <a:pt x="508880" y="322309"/>
                </a:lnTo>
                <a:lnTo>
                  <a:pt x="549322" y="298671"/>
                </a:lnTo>
                <a:lnTo>
                  <a:pt x="593258" y="280928"/>
                </a:lnTo>
                <a:lnTo>
                  <a:pt x="639959" y="269772"/>
                </a:lnTo>
                <a:lnTo>
                  <a:pt x="688695" y="265899"/>
                </a:lnTo>
                <a:lnTo>
                  <a:pt x="797572" y="265899"/>
                </a:lnTo>
                <a:lnTo>
                  <a:pt x="797572" y="236092"/>
                </a:lnTo>
                <a:lnTo>
                  <a:pt x="790701" y="225780"/>
                </a:lnTo>
                <a:close/>
              </a:path>
              <a:path w="1095375" h="1100454">
                <a:moveTo>
                  <a:pt x="797572" y="265899"/>
                </a:moveTo>
                <a:lnTo>
                  <a:pt x="764336" y="265899"/>
                </a:lnTo>
                <a:lnTo>
                  <a:pt x="764336" y="394271"/>
                </a:lnTo>
                <a:lnTo>
                  <a:pt x="688695" y="394271"/>
                </a:lnTo>
                <a:lnTo>
                  <a:pt x="619221" y="403865"/>
                </a:lnTo>
                <a:lnTo>
                  <a:pt x="562634" y="433234"/>
                </a:lnTo>
                <a:lnTo>
                  <a:pt x="523234" y="484237"/>
                </a:lnTo>
                <a:lnTo>
                  <a:pt x="508887" y="547852"/>
                </a:lnTo>
                <a:lnTo>
                  <a:pt x="508761" y="571906"/>
                </a:lnTo>
                <a:lnTo>
                  <a:pt x="510176" y="578647"/>
                </a:lnTo>
                <a:lnTo>
                  <a:pt x="514063" y="584525"/>
                </a:lnTo>
                <a:lnTo>
                  <a:pt x="519884" y="588681"/>
                </a:lnTo>
                <a:lnTo>
                  <a:pt x="527100" y="590257"/>
                </a:lnTo>
                <a:lnTo>
                  <a:pt x="603884" y="590257"/>
                </a:lnTo>
                <a:lnTo>
                  <a:pt x="613053" y="582231"/>
                </a:lnTo>
                <a:lnTo>
                  <a:pt x="613053" y="562749"/>
                </a:lnTo>
                <a:lnTo>
                  <a:pt x="605027" y="554722"/>
                </a:lnTo>
                <a:lnTo>
                  <a:pt x="543140" y="554722"/>
                </a:lnTo>
                <a:lnTo>
                  <a:pt x="543140" y="547852"/>
                </a:lnTo>
                <a:lnTo>
                  <a:pt x="551896" y="500325"/>
                </a:lnTo>
                <a:lnTo>
                  <a:pt x="575231" y="465563"/>
                </a:lnTo>
                <a:lnTo>
                  <a:pt x="608744" y="442300"/>
                </a:lnTo>
                <a:lnTo>
                  <a:pt x="648032" y="429270"/>
                </a:lnTo>
                <a:lnTo>
                  <a:pt x="688695" y="425208"/>
                </a:lnTo>
                <a:lnTo>
                  <a:pt x="789558" y="425208"/>
                </a:lnTo>
                <a:lnTo>
                  <a:pt x="797572" y="418337"/>
                </a:lnTo>
                <a:lnTo>
                  <a:pt x="797572" y="2658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2447175" y="5352834"/>
            <a:ext cx="1100455" cy="1095375"/>
            <a:chOff x="2447175" y="5352834"/>
            <a:chExt cx="1100455" cy="1095375"/>
          </a:xfrm>
        </p:grpSpPr>
        <p:sp>
          <p:nvSpPr>
            <p:cNvPr id="5" name="object 5"/>
            <p:cNvSpPr/>
            <p:nvPr/>
          </p:nvSpPr>
          <p:spPr>
            <a:xfrm>
              <a:off x="2447175" y="5352846"/>
              <a:ext cx="1100455" cy="1095375"/>
            </a:xfrm>
            <a:custGeom>
              <a:avLst/>
              <a:gdLst/>
              <a:ahLst/>
              <a:cxnLst/>
              <a:rect l="l" t="t" r="r" b="b"/>
              <a:pathLst>
                <a:path w="1100454" h="1095375">
                  <a:moveTo>
                    <a:pt x="728319" y="565111"/>
                  </a:moveTo>
                  <a:lnTo>
                    <a:pt x="719924" y="495808"/>
                  </a:lnTo>
                  <a:lnTo>
                    <a:pt x="701903" y="456399"/>
                  </a:lnTo>
                  <a:lnTo>
                    <a:pt x="675208" y="422910"/>
                  </a:lnTo>
                  <a:lnTo>
                    <a:pt x="641362" y="396671"/>
                  </a:lnTo>
                  <a:lnTo>
                    <a:pt x="601853" y="379031"/>
                  </a:lnTo>
                  <a:lnTo>
                    <a:pt x="558165" y="371335"/>
                  </a:lnTo>
                  <a:lnTo>
                    <a:pt x="550151" y="371335"/>
                  </a:lnTo>
                  <a:lnTo>
                    <a:pt x="500684" y="378167"/>
                  </a:lnTo>
                  <a:lnTo>
                    <a:pt x="456666" y="397395"/>
                  </a:lnTo>
                  <a:lnTo>
                    <a:pt x="419912" y="427050"/>
                  </a:lnTo>
                  <a:lnTo>
                    <a:pt x="392226" y="465226"/>
                  </a:lnTo>
                  <a:lnTo>
                    <a:pt x="375437" y="509943"/>
                  </a:lnTo>
                  <a:lnTo>
                    <a:pt x="371348" y="559295"/>
                  </a:lnTo>
                  <a:lnTo>
                    <a:pt x="378726" y="603846"/>
                  </a:lnTo>
                  <a:lnTo>
                    <a:pt x="396430" y="643763"/>
                  </a:lnTo>
                  <a:lnTo>
                    <a:pt x="422922" y="677621"/>
                  </a:lnTo>
                  <a:lnTo>
                    <a:pt x="456666" y="704037"/>
                  </a:lnTo>
                  <a:lnTo>
                    <a:pt x="496150" y="721601"/>
                  </a:lnTo>
                  <a:lnTo>
                    <a:pt x="539838" y="728903"/>
                  </a:lnTo>
                  <a:lnTo>
                    <a:pt x="544423" y="728903"/>
                  </a:lnTo>
                  <a:lnTo>
                    <a:pt x="547852" y="730046"/>
                  </a:lnTo>
                  <a:lnTo>
                    <a:pt x="551294" y="730046"/>
                  </a:lnTo>
                  <a:lnTo>
                    <a:pt x="576605" y="728167"/>
                  </a:lnTo>
                  <a:lnTo>
                    <a:pt x="623811" y="714108"/>
                  </a:lnTo>
                  <a:lnTo>
                    <a:pt x="653008" y="689800"/>
                  </a:lnTo>
                  <a:lnTo>
                    <a:pt x="652360" y="682409"/>
                  </a:lnTo>
                  <a:lnTo>
                    <a:pt x="648716" y="676186"/>
                  </a:lnTo>
                  <a:lnTo>
                    <a:pt x="645274" y="672744"/>
                  </a:lnTo>
                  <a:lnTo>
                    <a:pt x="639533" y="670458"/>
                  </a:lnTo>
                  <a:lnTo>
                    <a:pt x="631520" y="670458"/>
                  </a:lnTo>
                  <a:lnTo>
                    <a:pt x="626935" y="672744"/>
                  </a:lnTo>
                  <a:lnTo>
                    <a:pt x="611009" y="680808"/>
                  </a:lnTo>
                  <a:lnTo>
                    <a:pt x="594131" y="687362"/>
                  </a:lnTo>
                  <a:lnTo>
                    <a:pt x="576160" y="691769"/>
                  </a:lnTo>
                  <a:lnTo>
                    <a:pt x="557022" y="693369"/>
                  </a:lnTo>
                  <a:lnTo>
                    <a:pt x="547852" y="693369"/>
                  </a:lnTo>
                  <a:lnTo>
                    <a:pt x="502462" y="685253"/>
                  </a:lnTo>
                  <a:lnTo>
                    <a:pt x="462927" y="663879"/>
                  </a:lnTo>
                  <a:lnTo>
                    <a:pt x="431736" y="631659"/>
                  </a:lnTo>
                  <a:lnTo>
                    <a:pt x="411441" y="591019"/>
                  </a:lnTo>
                  <a:lnTo>
                    <a:pt x="404583" y="544385"/>
                  </a:lnTo>
                  <a:lnTo>
                    <a:pt x="413194" y="499922"/>
                  </a:lnTo>
                  <a:lnTo>
                    <a:pt x="433641" y="461505"/>
                  </a:lnTo>
                  <a:lnTo>
                    <a:pt x="463994" y="431342"/>
                  </a:lnTo>
                  <a:lnTo>
                    <a:pt x="502323" y="411619"/>
                  </a:lnTo>
                  <a:lnTo>
                    <a:pt x="546709" y="404558"/>
                  </a:lnTo>
                  <a:lnTo>
                    <a:pt x="559320" y="404558"/>
                  </a:lnTo>
                  <a:lnTo>
                    <a:pt x="609612" y="416775"/>
                  </a:lnTo>
                  <a:lnTo>
                    <a:pt x="651433" y="445541"/>
                  </a:lnTo>
                  <a:lnTo>
                    <a:pt x="680999" y="486765"/>
                  </a:lnTo>
                  <a:lnTo>
                    <a:pt x="694563" y="536359"/>
                  </a:lnTo>
                  <a:lnTo>
                    <a:pt x="695274" y="557606"/>
                  </a:lnTo>
                  <a:lnTo>
                    <a:pt x="692556" y="578192"/>
                  </a:lnTo>
                  <a:lnTo>
                    <a:pt x="686816" y="597928"/>
                  </a:lnTo>
                  <a:lnTo>
                    <a:pt x="678510" y="616585"/>
                  </a:lnTo>
                  <a:lnTo>
                    <a:pt x="675068" y="623468"/>
                  </a:lnTo>
                  <a:lnTo>
                    <a:pt x="675068" y="631482"/>
                  </a:lnTo>
                  <a:lnTo>
                    <a:pt x="684250" y="640651"/>
                  </a:lnTo>
                  <a:lnTo>
                    <a:pt x="688835" y="641794"/>
                  </a:lnTo>
                  <a:lnTo>
                    <a:pt x="699147" y="641794"/>
                  </a:lnTo>
                  <a:lnTo>
                    <a:pt x="704862" y="638365"/>
                  </a:lnTo>
                  <a:lnTo>
                    <a:pt x="709460" y="632625"/>
                  </a:lnTo>
                  <a:lnTo>
                    <a:pt x="718604" y="611847"/>
                  </a:lnTo>
                  <a:lnTo>
                    <a:pt x="725068" y="589229"/>
                  </a:lnTo>
                  <a:lnTo>
                    <a:pt x="728319" y="565111"/>
                  </a:lnTo>
                  <a:close/>
                </a:path>
                <a:path w="1100454" h="1095375">
                  <a:moveTo>
                    <a:pt x="889406" y="351840"/>
                  </a:moveTo>
                  <a:lnTo>
                    <a:pt x="882078" y="306019"/>
                  </a:lnTo>
                  <a:lnTo>
                    <a:pt x="861669" y="266357"/>
                  </a:lnTo>
                  <a:lnTo>
                    <a:pt x="855027" y="259715"/>
                  </a:lnTo>
                  <a:lnTo>
                    <a:pt x="855027" y="351840"/>
                  </a:lnTo>
                  <a:lnTo>
                    <a:pt x="855027" y="747242"/>
                  </a:lnTo>
                  <a:lnTo>
                    <a:pt x="846366" y="790067"/>
                  </a:lnTo>
                  <a:lnTo>
                    <a:pt x="822782" y="825042"/>
                  </a:lnTo>
                  <a:lnTo>
                    <a:pt x="787806" y="848626"/>
                  </a:lnTo>
                  <a:lnTo>
                    <a:pt x="744994" y="857262"/>
                  </a:lnTo>
                  <a:lnTo>
                    <a:pt x="349580" y="857262"/>
                  </a:lnTo>
                  <a:lnTo>
                    <a:pt x="306755" y="848626"/>
                  </a:lnTo>
                  <a:lnTo>
                    <a:pt x="271780" y="825042"/>
                  </a:lnTo>
                  <a:lnTo>
                    <a:pt x="248196" y="790067"/>
                  </a:lnTo>
                  <a:lnTo>
                    <a:pt x="239547" y="747242"/>
                  </a:lnTo>
                  <a:lnTo>
                    <a:pt x="239547" y="351840"/>
                  </a:lnTo>
                  <a:lnTo>
                    <a:pt x="248196" y="309029"/>
                  </a:lnTo>
                  <a:lnTo>
                    <a:pt x="271780" y="274053"/>
                  </a:lnTo>
                  <a:lnTo>
                    <a:pt x="306755" y="250469"/>
                  </a:lnTo>
                  <a:lnTo>
                    <a:pt x="349580" y="241820"/>
                  </a:lnTo>
                  <a:lnTo>
                    <a:pt x="744994" y="241820"/>
                  </a:lnTo>
                  <a:lnTo>
                    <a:pt x="787806" y="250469"/>
                  </a:lnTo>
                  <a:lnTo>
                    <a:pt x="822782" y="274053"/>
                  </a:lnTo>
                  <a:lnTo>
                    <a:pt x="846366" y="309029"/>
                  </a:lnTo>
                  <a:lnTo>
                    <a:pt x="855027" y="351840"/>
                  </a:lnTo>
                  <a:lnTo>
                    <a:pt x="855027" y="259715"/>
                  </a:lnTo>
                  <a:lnTo>
                    <a:pt x="837145" y="241820"/>
                  </a:lnTo>
                  <a:lnTo>
                    <a:pt x="830478" y="235165"/>
                  </a:lnTo>
                  <a:lnTo>
                    <a:pt x="790816" y="214757"/>
                  </a:lnTo>
                  <a:lnTo>
                    <a:pt x="744994" y="207429"/>
                  </a:lnTo>
                  <a:lnTo>
                    <a:pt x="349580" y="207429"/>
                  </a:lnTo>
                  <a:lnTo>
                    <a:pt x="303745" y="214757"/>
                  </a:lnTo>
                  <a:lnTo>
                    <a:pt x="264083" y="235165"/>
                  </a:lnTo>
                  <a:lnTo>
                    <a:pt x="232892" y="266357"/>
                  </a:lnTo>
                  <a:lnTo>
                    <a:pt x="212483" y="306019"/>
                  </a:lnTo>
                  <a:lnTo>
                    <a:pt x="205168" y="351840"/>
                  </a:lnTo>
                  <a:lnTo>
                    <a:pt x="205168" y="747242"/>
                  </a:lnTo>
                  <a:lnTo>
                    <a:pt x="212483" y="793076"/>
                  </a:lnTo>
                  <a:lnTo>
                    <a:pt x="232892" y="832739"/>
                  </a:lnTo>
                  <a:lnTo>
                    <a:pt x="264083" y="863930"/>
                  </a:lnTo>
                  <a:lnTo>
                    <a:pt x="303745" y="884326"/>
                  </a:lnTo>
                  <a:lnTo>
                    <a:pt x="349580" y="891641"/>
                  </a:lnTo>
                  <a:lnTo>
                    <a:pt x="744994" y="891641"/>
                  </a:lnTo>
                  <a:lnTo>
                    <a:pt x="790816" y="884326"/>
                  </a:lnTo>
                  <a:lnTo>
                    <a:pt x="830478" y="863930"/>
                  </a:lnTo>
                  <a:lnTo>
                    <a:pt x="837133" y="857262"/>
                  </a:lnTo>
                  <a:lnTo>
                    <a:pt x="861669" y="832739"/>
                  </a:lnTo>
                  <a:lnTo>
                    <a:pt x="882078" y="793076"/>
                  </a:lnTo>
                  <a:lnTo>
                    <a:pt x="889406" y="747242"/>
                  </a:lnTo>
                  <a:lnTo>
                    <a:pt x="889406" y="351840"/>
                  </a:lnTo>
                  <a:close/>
                </a:path>
                <a:path w="1100454" h="1095375">
                  <a:moveTo>
                    <a:pt x="1100289" y="550113"/>
                  </a:moveTo>
                  <a:lnTo>
                    <a:pt x="1098181" y="501548"/>
                  </a:lnTo>
                  <a:lnTo>
                    <a:pt x="1091907" y="453796"/>
                  </a:lnTo>
                  <a:lnTo>
                    <a:pt x="1081570" y="407073"/>
                  </a:lnTo>
                  <a:lnTo>
                    <a:pt x="1067231" y="361594"/>
                  </a:lnTo>
                  <a:lnTo>
                    <a:pt x="1064755" y="355625"/>
                  </a:lnTo>
                  <a:lnTo>
                    <a:pt x="1064755" y="550113"/>
                  </a:lnTo>
                  <a:lnTo>
                    <a:pt x="1062634" y="596963"/>
                  </a:lnTo>
                  <a:lnTo>
                    <a:pt x="1056424" y="642620"/>
                  </a:lnTo>
                  <a:lnTo>
                    <a:pt x="1046276" y="686930"/>
                  </a:lnTo>
                  <a:lnTo>
                    <a:pt x="1032395" y="729691"/>
                  </a:lnTo>
                  <a:lnTo>
                    <a:pt x="1014971" y="770724"/>
                  </a:lnTo>
                  <a:lnTo>
                    <a:pt x="994156" y="809853"/>
                  </a:lnTo>
                  <a:lnTo>
                    <a:pt x="970165" y="846899"/>
                  </a:lnTo>
                  <a:lnTo>
                    <a:pt x="943152" y="881672"/>
                  </a:lnTo>
                  <a:lnTo>
                    <a:pt x="913320" y="913993"/>
                  </a:lnTo>
                  <a:lnTo>
                    <a:pt x="880846" y="943698"/>
                  </a:lnTo>
                  <a:lnTo>
                    <a:pt x="845908" y="970572"/>
                  </a:lnTo>
                  <a:lnTo>
                    <a:pt x="808697" y="994460"/>
                  </a:lnTo>
                  <a:lnTo>
                    <a:pt x="769391" y="1015174"/>
                  </a:lnTo>
                  <a:lnTo>
                    <a:pt x="728179" y="1032522"/>
                  </a:lnTo>
                  <a:lnTo>
                    <a:pt x="685228" y="1046327"/>
                  </a:lnTo>
                  <a:lnTo>
                    <a:pt x="640740" y="1056424"/>
                  </a:lnTo>
                  <a:lnTo>
                    <a:pt x="594880" y="1062609"/>
                  </a:lnTo>
                  <a:lnTo>
                    <a:pt x="547852" y="1064704"/>
                  </a:lnTo>
                  <a:lnTo>
                    <a:pt x="501002" y="1062609"/>
                  </a:lnTo>
                  <a:lnTo>
                    <a:pt x="455333" y="1056424"/>
                  </a:lnTo>
                  <a:lnTo>
                    <a:pt x="411035" y="1046327"/>
                  </a:lnTo>
                  <a:lnTo>
                    <a:pt x="368274" y="1032522"/>
                  </a:lnTo>
                  <a:lnTo>
                    <a:pt x="327228" y="1015174"/>
                  </a:lnTo>
                  <a:lnTo>
                    <a:pt x="288099" y="994460"/>
                  </a:lnTo>
                  <a:lnTo>
                    <a:pt x="251053" y="970572"/>
                  </a:lnTo>
                  <a:lnTo>
                    <a:pt x="216281" y="943698"/>
                  </a:lnTo>
                  <a:lnTo>
                    <a:pt x="183959" y="913993"/>
                  </a:lnTo>
                  <a:lnTo>
                    <a:pt x="154266" y="881672"/>
                  </a:lnTo>
                  <a:lnTo>
                    <a:pt x="127381" y="846899"/>
                  </a:lnTo>
                  <a:lnTo>
                    <a:pt x="103492" y="809853"/>
                  </a:lnTo>
                  <a:lnTo>
                    <a:pt x="82778" y="770724"/>
                  </a:lnTo>
                  <a:lnTo>
                    <a:pt x="65430" y="729691"/>
                  </a:lnTo>
                  <a:lnTo>
                    <a:pt x="51625" y="686930"/>
                  </a:lnTo>
                  <a:lnTo>
                    <a:pt x="41529" y="642620"/>
                  </a:lnTo>
                  <a:lnTo>
                    <a:pt x="35344" y="596963"/>
                  </a:lnTo>
                  <a:lnTo>
                    <a:pt x="33248" y="550113"/>
                  </a:lnTo>
                  <a:lnTo>
                    <a:pt x="35344" y="502920"/>
                  </a:lnTo>
                  <a:lnTo>
                    <a:pt x="41529" y="456933"/>
                  </a:lnTo>
                  <a:lnTo>
                    <a:pt x="51625" y="412343"/>
                  </a:lnTo>
                  <a:lnTo>
                    <a:pt x="65430" y="369341"/>
                  </a:lnTo>
                  <a:lnTo>
                    <a:pt x="82778" y="328079"/>
                  </a:lnTo>
                  <a:lnTo>
                    <a:pt x="103492" y="288772"/>
                  </a:lnTo>
                  <a:lnTo>
                    <a:pt x="127381" y="251574"/>
                  </a:lnTo>
                  <a:lnTo>
                    <a:pt x="154266" y="216662"/>
                  </a:lnTo>
                  <a:lnTo>
                    <a:pt x="183959" y="184238"/>
                  </a:lnTo>
                  <a:lnTo>
                    <a:pt x="216281" y="154457"/>
                  </a:lnTo>
                  <a:lnTo>
                    <a:pt x="251117" y="127469"/>
                  </a:lnTo>
                  <a:lnTo>
                    <a:pt x="288099" y="103581"/>
                  </a:lnTo>
                  <a:lnTo>
                    <a:pt x="327228" y="82829"/>
                  </a:lnTo>
                  <a:lnTo>
                    <a:pt x="368274" y="65455"/>
                  </a:lnTo>
                  <a:lnTo>
                    <a:pt x="411035" y="51625"/>
                  </a:lnTo>
                  <a:lnTo>
                    <a:pt x="455333" y="41529"/>
                  </a:lnTo>
                  <a:lnTo>
                    <a:pt x="501002" y="35344"/>
                  </a:lnTo>
                  <a:lnTo>
                    <a:pt x="547852" y="33235"/>
                  </a:lnTo>
                  <a:lnTo>
                    <a:pt x="594880" y="35344"/>
                  </a:lnTo>
                  <a:lnTo>
                    <a:pt x="640740" y="41529"/>
                  </a:lnTo>
                  <a:lnTo>
                    <a:pt x="685228" y="51625"/>
                  </a:lnTo>
                  <a:lnTo>
                    <a:pt x="728179" y="65455"/>
                  </a:lnTo>
                  <a:lnTo>
                    <a:pt x="769391" y="82829"/>
                  </a:lnTo>
                  <a:lnTo>
                    <a:pt x="808697" y="103581"/>
                  </a:lnTo>
                  <a:lnTo>
                    <a:pt x="845908" y="127508"/>
                  </a:lnTo>
                  <a:lnTo>
                    <a:pt x="880846" y="154457"/>
                  </a:lnTo>
                  <a:lnTo>
                    <a:pt x="913320" y="184238"/>
                  </a:lnTo>
                  <a:lnTo>
                    <a:pt x="943152" y="216662"/>
                  </a:lnTo>
                  <a:lnTo>
                    <a:pt x="970165" y="251574"/>
                  </a:lnTo>
                  <a:lnTo>
                    <a:pt x="994156" y="288772"/>
                  </a:lnTo>
                  <a:lnTo>
                    <a:pt x="1014971" y="328079"/>
                  </a:lnTo>
                  <a:lnTo>
                    <a:pt x="1032395" y="369341"/>
                  </a:lnTo>
                  <a:lnTo>
                    <a:pt x="1046276" y="412343"/>
                  </a:lnTo>
                  <a:lnTo>
                    <a:pt x="1056424" y="456933"/>
                  </a:lnTo>
                  <a:lnTo>
                    <a:pt x="1062634" y="502920"/>
                  </a:lnTo>
                  <a:lnTo>
                    <a:pt x="1064755" y="550113"/>
                  </a:lnTo>
                  <a:lnTo>
                    <a:pt x="1064755" y="355625"/>
                  </a:lnTo>
                  <a:lnTo>
                    <a:pt x="1048994" y="317576"/>
                  </a:lnTo>
                  <a:lnTo>
                    <a:pt x="1026934" y="275234"/>
                  </a:lnTo>
                  <a:lnTo>
                    <a:pt x="1001141" y="234784"/>
                  </a:lnTo>
                  <a:lnTo>
                    <a:pt x="971702" y="196456"/>
                  </a:lnTo>
                  <a:lnTo>
                    <a:pt x="938695" y="160439"/>
                  </a:lnTo>
                  <a:lnTo>
                    <a:pt x="903020" y="127469"/>
                  </a:lnTo>
                  <a:lnTo>
                    <a:pt x="864946" y="98132"/>
                  </a:lnTo>
                  <a:lnTo>
                    <a:pt x="824661" y="72491"/>
                  </a:lnTo>
                  <a:lnTo>
                    <a:pt x="782408" y="50622"/>
                  </a:lnTo>
                  <a:lnTo>
                    <a:pt x="740029" y="33235"/>
                  </a:lnTo>
                  <a:lnTo>
                    <a:pt x="692810" y="18415"/>
                  </a:lnTo>
                  <a:lnTo>
                    <a:pt x="645922" y="8229"/>
                  </a:lnTo>
                  <a:lnTo>
                    <a:pt x="597903" y="2057"/>
                  </a:lnTo>
                  <a:lnTo>
                    <a:pt x="549008" y="0"/>
                  </a:lnTo>
                  <a:lnTo>
                    <a:pt x="500773" y="2057"/>
                  </a:lnTo>
                  <a:lnTo>
                    <a:pt x="453288" y="8229"/>
                  </a:lnTo>
                  <a:lnTo>
                    <a:pt x="406793" y="18415"/>
                  </a:lnTo>
                  <a:lnTo>
                    <a:pt x="361505" y="32562"/>
                  </a:lnTo>
                  <a:lnTo>
                    <a:pt x="317677" y="50622"/>
                  </a:lnTo>
                  <a:lnTo>
                    <a:pt x="275539" y="72491"/>
                  </a:lnTo>
                  <a:lnTo>
                    <a:pt x="235318" y="98132"/>
                  </a:lnTo>
                  <a:lnTo>
                    <a:pt x="197218" y="127508"/>
                  </a:lnTo>
                  <a:lnTo>
                    <a:pt x="161607" y="160439"/>
                  </a:lnTo>
                  <a:lnTo>
                    <a:pt x="128587" y="196456"/>
                  </a:lnTo>
                  <a:lnTo>
                    <a:pt x="99148" y="234784"/>
                  </a:lnTo>
                  <a:lnTo>
                    <a:pt x="73355" y="275234"/>
                  </a:lnTo>
                  <a:lnTo>
                    <a:pt x="51295" y="317576"/>
                  </a:lnTo>
                  <a:lnTo>
                    <a:pt x="33045" y="361594"/>
                  </a:lnTo>
                  <a:lnTo>
                    <a:pt x="18719" y="407073"/>
                  </a:lnTo>
                  <a:lnTo>
                    <a:pt x="8369" y="453796"/>
                  </a:lnTo>
                  <a:lnTo>
                    <a:pt x="2108" y="501548"/>
                  </a:lnTo>
                  <a:lnTo>
                    <a:pt x="0" y="550113"/>
                  </a:lnTo>
                  <a:lnTo>
                    <a:pt x="2108" y="598347"/>
                  </a:lnTo>
                  <a:lnTo>
                    <a:pt x="8369" y="645820"/>
                  </a:lnTo>
                  <a:lnTo>
                    <a:pt x="18719" y="692315"/>
                  </a:lnTo>
                  <a:lnTo>
                    <a:pt x="33045" y="737603"/>
                  </a:lnTo>
                  <a:lnTo>
                    <a:pt x="51295" y="781431"/>
                  </a:lnTo>
                  <a:lnTo>
                    <a:pt x="73355" y="823569"/>
                  </a:lnTo>
                  <a:lnTo>
                    <a:pt x="99148" y="863777"/>
                  </a:lnTo>
                  <a:lnTo>
                    <a:pt x="128587" y="901839"/>
                  </a:lnTo>
                  <a:lnTo>
                    <a:pt x="161607" y="937488"/>
                  </a:lnTo>
                  <a:lnTo>
                    <a:pt x="197256" y="970813"/>
                  </a:lnTo>
                  <a:lnTo>
                    <a:pt x="235318" y="1000417"/>
                  </a:lnTo>
                  <a:lnTo>
                    <a:pt x="275539" y="1026261"/>
                  </a:lnTo>
                  <a:lnTo>
                    <a:pt x="317677" y="1048270"/>
                  </a:lnTo>
                  <a:lnTo>
                    <a:pt x="361505" y="1066419"/>
                  </a:lnTo>
                  <a:lnTo>
                    <a:pt x="406793" y="1080630"/>
                  </a:lnTo>
                  <a:lnTo>
                    <a:pt x="453288" y="1090841"/>
                  </a:lnTo>
                  <a:lnTo>
                    <a:pt x="488073" y="1095375"/>
                  </a:lnTo>
                  <a:lnTo>
                    <a:pt x="610743" y="1095375"/>
                  </a:lnTo>
                  <a:lnTo>
                    <a:pt x="645922" y="1090841"/>
                  </a:lnTo>
                  <a:lnTo>
                    <a:pt x="692810" y="1080630"/>
                  </a:lnTo>
                  <a:lnTo>
                    <a:pt x="738378" y="1066419"/>
                  </a:lnTo>
                  <a:lnTo>
                    <a:pt x="742530" y="1064704"/>
                  </a:lnTo>
                  <a:lnTo>
                    <a:pt x="782408" y="1048270"/>
                  </a:lnTo>
                  <a:lnTo>
                    <a:pt x="824661" y="1026261"/>
                  </a:lnTo>
                  <a:lnTo>
                    <a:pt x="864946" y="1000417"/>
                  </a:lnTo>
                  <a:lnTo>
                    <a:pt x="903020" y="970813"/>
                  </a:lnTo>
                  <a:lnTo>
                    <a:pt x="938695" y="937488"/>
                  </a:lnTo>
                  <a:lnTo>
                    <a:pt x="971702" y="901839"/>
                  </a:lnTo>
                  <a:lnTo>
                    <a:pt x="1001141" y="863777"/>
                  </a:lnTo>
                  <a:lnTo>
                    <a:pt x="1026934" y="823569"/>
                  </a:lnTo>
                  <a:lnTo>
                    <a:pt x="1048994" y="781431"/>
                  </a:lnTo>
                  <a:lnTo>
                    <a:pt x="1067231" y="737603"/>
                  </a:lnTo>
                  <a:lnTo>
                    <a:pt x="1081570" y="692315"/>
                  </a:lnTo>
                  <a:lnTo>
                    <a:pt x="1091907" y="645820"/>
                  </a:lnTo>
                  <a:lnTo>
                    <a:pt x="1098181" y="598347"/>
                  </a:lnTo>
                  <a:lnTo>
                    <a:pt x="1100289" y="55011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33712" y="5649671"/>
              <a:ext cx="93992" cy="92837"/>
            </a:xfrm>
            <a:prstGeom prst="rect">
              <a:avLst/>
            </a:prstGeom>
          </p:spPr>
        </p:pic>
      </p:grpSp>
      <p:grpSp>
        <p:nvGrpSpPr>
          <p:cNvPr id="7" name="object 7"/>
          <p:cNvGrpSpPr/>
          <p:nvPr/>
        </p:nvGrpSpPr>
        <p:grpSpPr>
          <a:xfrm>
            <a:off x="3876497" y="5352834"/>
            <a:ext cx="1100455" cy="1095375"/>
            <a:chOff x="3876497" y="5352834"/>
            <a:chExt cx="1100455" cy="1095375"/>
          </a:xfrm>
        </p:grpSpPr>
        <p:sp>
          <p:nvSpPr>
            <p:cNvPr id="8" name="object 8"/>
            <p:cNvSpPr/>
            <p:nvPr/>
          </p:nvSpPr>
          <p:spPr>
            <a:xfrm>
              <a:off x="3876497" y="5352846"/>
              <a:ext cx="1100455" cy="1095375"/>
            </a:xfrm>
            <a:custGeom>
              <a:avLst/>
              <a:gdLst/>
              <a:ahLst/>
              <a:cxnLst/>
              <a:rect l="l" t="t" r="r" b="b"/>
              <a:pathLst>
                <a:path w="1100454" h="1095375">
                  <a:moveTo>
                    <a:pt x="404583" y="448119"/>
                  </a:moveTo>
                  <a:lnTo>
                    <a:pt x="397700" y="441236"/>
                  </a:lnTo>
                  <a:lnTo>
                    <a:pt x="371348" y="441236"/>
                  </a:lnTo>
                  <a:lnTo>
                    <a:pt x="371348" y="475615"/>
                  </a:lnTo>
                  <a:lnTo>
                    <a:pt x="371348" y="788504"/>
                  </a:lnTo>
                  <a:lnTo>
                    <a:pt x="288823" y="788504"/>
                  </a:lnTo>
                  <a:lnTo>
                    <a:pt x="288823" y="475615"/>
                  </a:lnTo>
                  <a:lnTo>
                    <a:pt x="371348" y="475615"/>
                  </a:lnTo>
                  <a:lnTo>
                    <a:pt x="371348" y="441236"/>
                  </a:lnTo>
                  <a:lnTo>
                    <a:pt x="262458" y="441236"/>
                  </a:lnTo>
                  <a:lnTo>
                    <a:pt x="253288" y="448119"/>
                  </a:lnTo>
                  <a:lnTo>
                    <a:pt x="253288" y="816013"/>
                  </a:lnTo>
                  <a:lnTo>
                    <a:pt x="260172" y="825169"/>
                  </a:lnTo>
                  <a:lnTo>
                    <a:pt x="396557" y="825169"/>
                  </a:lnTo>
                  <a:lnTo>
                    <a:pt x="404583" y="817156"/>
                  </a:lnTo>
                  <a:lnTo>
                    <a:pt x="404583" y="788504"/>
                  </a:lnTo>
                  <a:lnTo>
                    <a:pt x="404583" y="475615"/>
                  </a:lnTo>
                  <a:lnTo>
                    <a:pt x="404583" y="448119"/>
                  </a:lnTo>
                  <a:close/>
                </a:path>
                <a:path w="1100454" h="1095375">
                  <a:moveTo>
                    <a:pt x="1100289" y="550113"/>
                  </a:moveTo>
                  <a:lnTo>
                    <a:pt x="1098169" y="501548"/>
                  </a:lnTo>
                  <a:lnTo>
                    <a:pt x="1091907" y="453796"/>
                  </a:lnTo>
                  <a:lnTo>
                    <a:pt x="1081557" y="407073"/>
                  </a:lnTo>
                  <a:lnTo>
                    <a:pt x="1067231" y="361594"/>
                  </a:lnTo>
                  <a:lnTo>
                    <a:pt x="1065898" y="358381"/>
                  </a:lnTo>
                  <a:lnTo>
                    <a:pt x="1065898" y="550113"/>
                  </a:lnTo>
                  <a:lnTo>
                    <a:pt x="1063764" y="596963"/>
                  </a:lnTo>
                  <a:lnTo>
                    <a:pt x="1057529" y="642620"/>
                  </a:lnTo>
                  <a:lnTo>
                    <a:pt x="1047343" y="686930"/>
                  </a:lnTo>
                  <a:lnTo>
                    <a:pt x="1033411" y="729691"/>
                  </a:lnTo>
                  <a:lnTo>
                    <a:pt x="1015911" y="770724"/>
                  </a:lnTo>
                  <a:lnTo>
                    <a:pt x="995045" y="809853"/>
                  </a:lnTo>
                  <a:lnTo>
                    <a:pt x="970978" y="846899"/>
                  </a:lnTo>
                  <a:lnTo>
                    <a:pt x="943914" y="881672"/>
                  </a:lnTo>
                  <a:lnTo>
                    <a:pt x="914031" y="913993"/>
                  </a:lnTo>
                  <a:lnTo>
                    <a:pt x="881519" y="943698"/>
                  </a:lnTo>
                  <a:lnTo>
                    <a:pt x="846556" y="970572"/>
                  </a:lnTo>
                  <a:lnTo>
                    <a:pt x="809332" y="994460"/>
                  </a:lnTo>
                  <a:lnTo>
                    <a:pt x="770039" y="1015174"/>
                  </a:lnTo>
                  <a:lnTo>
                    <a:pt x="728853" y="1032522"/>
                  </a:lnTo>
                  <a:lnTo>
                    <a:pt x="685977" y="1046327"/>
                  </a:lnTo>
                  <a:lnTo>
                    <a:pt x="641578" y="1056424"/>
                  </a:lnTo>
                  <a:lnTo>
                    <a:pt x="595858" y="1062609"/>
                  </a:lnTo>
                  <a:lnTo>
                    <a:pt x="548995" y="1064704"/>
                  </a:lnTo>
                  <a:lnTo>
                    <a:pt x="502145" y="1062609"/>
                  </a:lnTo>
                  <a:lnTo>
                    <a:pt x="456476" y="1056424"/>
                  </a:lnTo>
                  <a:lnTo>
                    <a:pt x="412178" y="1046327"/>
                  </a:lnTo>
                  <a:lnTo>
                    <a:pt x="369417" y="1032522"/>
                  </a:lnTo>
                  <a:lnTo>
                    <a:pt x="328371" y="1015174"/>
                  </a:lnTo>
                  <a:lnTo>
                    <a:pt x="289242" y="994460"/>
                  </a:lnTo>
                  <a:lnTo>
                    <a:pt x="252196" y="970572"/>
                  </a:lnTo>
                  <a:lnTo>
                    <a:pt x="217424" y="943698"/>
                  </a:lnTo>
                  <a:lnTo>
                    <a:pt x="185089" y="913993"/>
                  </a:lnTo>
                  <a:lnTo>
                    <a:pt x="155397" y="881672"/>
                  </a:lnTo>
                  <a:lnTo>
                    <a:pt x="128511" y="846899"/>
                  </a:lnTo>
                  <a:lnTo>
                    <a:pt x="104622" y="809853"/>
                  </a:lnTo>
                  <a:lnTo>
                    <a:pt x="83921" y="770724"/>
                  </a:lnTo>
                  <a:lnTo>
                    <a:pt x="66560" y="729691"/>
                  </a:lnTo>
                  <a:lnTo>
                    <a:pt x="52755" y="686930"/>
                  </a:lnTo>
                  <a:lnTo>
                    <a:pt x="42659" y="642620"/>
                  </a:lnTo>
                  <a:lnTo>
                    <a:pt x="36474" y="596963"/>
                  </a:lnTo>
                  <a:lnTo>
                    <a:pt x="34378" y="550113"/>
                  </a:lnTo>
                  <a:lnTo>
                    <a:pt x="36474" y="502920"/>
                  </a:lnTo>
                  <a:lnTo>
                    <a:pt x="42659" y="456933"/>
                  </a:lnTo>
                  <a:lnTo>
                    <a:pt x="52755" y="412343"/>
                  </a:lnTo>
                  <a:lnTo>
                    <a:pt x="66560" y="369341"/>
                  </a:lnTo>
                  <a:lnTo>
                    <a:pt x="83921" y="328079"/>
                  </a:lnTo>
                  <a:lnTo>
                    <a:pt x="104622" y="288772"/>
                  </a:lnTo>
                  <a:lnTo>
                    <a:pt x="128511" y="251574"/>
                  </a:lnTo>
                  <a:lnTo>
                    <a:pt x="155397" y="216662"/>
                  </a:lnTo>
                  <a:lnTo>
                    <a:pt x="185089" y="184238"/>
                  </a:lnTo>
                  <a:lnTo>
                    <a:pt x="217424" y="154457"/>
                  </a:lnTo>
                  <a:lnTo>
                    <a:pt x="252247" y="127469"/>
                  </a:lnTo>
                  <a:lnTo>
                    <a:pt x="289242" y="103581"/>
                  </a:lnTo>
                  <a:lnTo>
                    <a:pt x="328371" y="82829"/>
                  </a:lnTo>
                  <a:lnTo>
                    <a:pt x="369417" y="65455"/>
                  </a:lnTo>
                  <a:lnTo>
                    <a:pt x="412178" y="51625"/>
                  </a:lnTo>
                  <a:lnTo>
                    <a:pt x="456476" y="41529"/>
                  </a:lnTo>
                  <a:lnTo>
                    <a:pt x="502145" y="35344"/>
                  </a:lnTo>
                  <a:lnTo>
                    <a:pt x="548995" y="33235"/>
                  </a:lnTo>
                  <a:lnTo>
                    <a:pt x="596188" y="35344"/>
                  </a:lnTo>
                  <a:lnTo>
                    <a:pt x="642175" y="41529"/>
                  </a:lnTo>
                  <a:lnTo>
                    <a:pt x="686765" y="51625"/>
                  </a:lnTo>
                  <a:lnTo>
                    <a:pt x="729780" y="65455"/>
                  </a:lnTo>
                  <a:lnTo>
                    <a:pt x="771029" y="82829"/>
                  </a:lnTo>
                  <a:lnTo>
                    <a:pt x="810348" y="103581"/>
                  </a:lnTo>
                  <a:lnTo>
                    <a:pt x="847547" y="127508"/>
                  </a:lnTo>
                  <a:lnTo>
                    <a:pt x="882459" y="154457"/>
                  </a:lnTo>
                  <a:lnTo>
                    <a:pt x="914882" y="184238"/>
                  </a:lnTo>
                  <a:lnTo>
                    <a:pt x="944664" y="216662"/>
                  </a:lnTo>
                  <a:lnTo>
                    <a:pt x="971613" y="251574"/>
                  </a:lnTo>
                  <a:lnTo>
                    <a:pt x="995553" y="288772"/>
                  </a:lnTo>
                  <a:lnTo>
                    <a:pt x="1016292" y="328079"/>
                  </a:lnTo>
                  <a:lnTo>
                    <a:pt x="1033678" y="369341"/>
                  </a:lnTo>
                  <a:lnTo>
                    <a:pt x="1047496" y="412343"/>
                  </a:lnTo>
                  <a:lnTo>
                    <a:pt x="1057592" y="456933"/>
                  </a:lnTo>
                  <a:lnTo>
                    <a:pt x="1063790" y="502920"/>
                  </a:lnTo>
                  <a:lnTo>
                    <a:pt x="1065898" y="550113"/>
                  </a:lnTo>
                  <a:lnTo>
                    <a:pt x="1065898" y="358381"/>
                  </a:lnTo>
                  <a:lnTo>
                    <a:pt x="1048981" y="317576"/>
                  </a:lnTo>
                  <a:lnTo>
                    <a:pt x="1026922" y="275234"/>
                  </a:lnTo>
                  <a:lnTo>
                    <a:pt x="1001128" y="234784"/>
                  </a:lnTo>
                  <a:lnTo>
                    <a:pt x="971689" y="196456"/>
                  </a:lnTo>
                  <a:lnTo>
                    <a:pt x="938682" y="160439"/>
                  </a:lnTo>
                  <a:lnTo>
                    <a:pt x="903008" y="127469"/>
                  </a:lnTo>
                  <a:lnTo>
                    <a:pt x="864933" y="98132"/>
                  </a:lnTo>
                  <a:lnTo>
                    <a:pt x="824649" y="72491"/>
                  </a:lnTo>
                  <a:lnTo>
                    <a:pt x="782396" y="50622"/>
                  </a:lnTo>
                  <a:lnTo>
                    <a:pt x="740016" y="33235"/>
                  </a:lnTo>
                  <a:lnTo>
                    <a:pt x="738378" y="32562"/>
                  </a:lnTo>
                  <a:lnTo>
                    <a:pt x="692810" y="18415"/>
                  </a:lnTo>
                  <a:lnTo>
                    <a:pt x="645909" y="8229"/>
                  </a:lnTo>
                  <a:lnTo>
                    <a:pt x="597903" y="2057"/>
                  </a:lnTo>
                  <a:lnTo>
                    <a:pt x="548995" y="0"/>
                  </a:lnTo>
                  <a:lnTo>
                    <a:pt x="500761" y="2057"/>
                  </a:lnTo>
                  <a:lnTo>
                    <a:pt x="453288" y="8229"/>
                  </a:lnTo>
                  <a:lnTo>
                    <a:pt x="406781" y="18415"/>
                  </a:lnTo>
                  <a:lnTo>
                    <a:pt x="361505" y="32562"/>
                  </a:lnTo>
                  <a:lnTo>
                    <a:pt x="317677" y="50622"/>
                  </a:lnTo>
                  <a:lnTo>
                    <a:pt x="275539" y="72491"/>
                  </a:lnTo>
                  <a:lnTo>
                    <a:pt x="235318" y="98132"/>
                  </a:lnTo>
                  <a:lnTo>
                    <a:pt x="197218" y="127508"/>
                  </a:lnTo>
                  <a:lnTo>
                    <a:pt x="161607" y="160439"/>
                  </a:lnTo>
                  <a:lnTo>
                    <a:pt x="128587" y="196456"/>
                  </a:lnTo>
                  <a:lnTo>
                    <a:pt x="99136" y="234784"/>
                  </a:lnTo>
                  <a:lnTo>
                    <a:pt x="73342" y="275234"/>
                  </a:lnTo>
                  <a:lnTo>
                    <a:pt x="51282" y="317576"/>
                  </a:lnTo>
                  <a:lnTo>
                    <a:pt x="33045" y="361594"/>
                  </a:lnTo>
                  <a:lnTo>
                    <a:pt x="18707" y="407073"/>
                  </a:lnTo>
                  <a:lnTo>
                    <a:pt x="8369" y="453796"/>
                  </a:lnTo>
                  <a:lnTo>
                    <a:pt x="2108" y="501548"/>
                  </a:lnTo>
                  <a:lnTo>
                    <a:pt x="0" y="550113"/>
                  </a:lnTo>
                  <a:lnTo>
                    <a:pt x="2108" y="598347"/>
                  </a:lnTo>
                  <a:lnTo>
                    <a:pt x="8369" y="645820"/>
                  </a:lnTo>
                  <a:lnTo>
                    <a:pt x="18707" y="692315"/>
                  </a:lnTo>
                  <a:lnTo>
                    <a:pt x="33045" y="737603"/>
                  </a:lnTo>
                  <a:lnTo>
                    <a:pt x="51282" y="781431"/>
                  </a:lnTo>
                  <a:lnTo>
                    <a:pt x="73342" y="823569"/>
                  </a:lnTo>
                  <a:lnTo>
                    <a:pt x="99136" y="863777"/>
                  </a:lnTo>
                  <a:lnTo>
                    <a:pt x="128587" y="901839"/>
                  </a:lnTo>
                  <a:lnTo>
                    <a:pt x="161607" y="937488"/>
                  </a:lnTo>
                  <a:lnTo>
                    <a:pt x="197256" y="970813"/>
                  </a:lnTo>
                  <a:lnTo>
                    <a:pt x="235318" y="1000417"/>
                  </a:lnTo>
                  <a:lnTo>
                    <a:pt x="275539" y="1026261"/>
                  </a:lnTo>
                  <a:lnTo>
                    <a:pt x="317677" y="1048270"/>
                  </a:lnTo>
                  <a:lnTo>
                    <a:pt x="361505" y="1066419"/>
                  </a:lnTo>
                  <a:lnTo>
                    <a:pt x="406781" y="1080630"/>
                  </a:lnTo>
                  <a:lnTo>
                    <a:pt x="453288" y="1090841"/>
                  </a:lnTo>
                  <a:lnTo>
                    <a:pt x="488073" y="1095375"/>
                  </a:lnTo>
                  <a:lnTo>
                    <a:pt x="610730" y="1095375"/>
                  </a:lnTo>
                  <a:lnTo>
                    <a:pt x="645909" y="1090841"/>
                  </a:lnTo>
                  <a:lnTo>
                    <a:pt x="692810" y="1080630"/>
                  </a:lnTo>
                  <a:lnTo>
                    <a:pt x="738378" y="1066419"/>
                  </a:lnTo>
                  <a:lnTo>
                    <a:pt x="742518" y="1064704"/>
                  </a:lnTo>
                  <a:lnTo>
                    <a:pt x="782396" y="1048270"/>
                  </a:lnTo>
                  <a:lnTo>
                    <a:pt x="824649" y="1026261"/>
                  </a:lnTo>
                  <a:lnTo>
                    <a:pt x="864933" y="1000417"/>
                  </a:lnTo>
                  <a:lnTo>
                    <a:pt x="903008" y="970813"/>
                  </a:lnTo>
                  <a:lnTo>
                    <a:pt x="938682" y="937488"/>
                  </a:lnTo>
                  <a:lnTo>
                    <a:pt x="971689" y="901839"/>
                  </a:lnTo>
                  <a:lnTo>
                    <a:pt x="1001128" y="863777"/>
                  </a:lnTo>
                  <a:lnTo>
                    <a:pt x="1026922" y="823569"/>
                  </a:lnTo>
                  <a:lnTo>
                    <a:pt x="1048981" y="781431"/>
                  </a:lnTo>
                  <a:lnTo>
                    <a:pt x="1067231" y="737603"/>
                  </a:lnTo>
                  <a:lnTo>
                    <a:pt x="1081557" y="692315"/>
                  </a:lnTo>
                  <a:lnTo>
                    <a:pt x="1091907" y="645820"/>
                  </a:lnTo>
                  <a:lnTo>
                    <a:pt x="1098169" y="598347"/>
                  </a:lnTo>
                  <a:lnTo>
                    <a:pt x="1100289" y="55011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06862" y="5585498"/>
              <a:ext cx="174218" cy="174205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4360164" y="5794083"/>
              <a:ext cx="407034" cy="384175"/>
            </a:xfrm>
            <a:custGeom>
              <a:avLst/>
              <a:gdLst/>
              <a:ahLst/>
              <a:cxnLst/>
              <a:rect l="l" t="t" r="r" b="b"/>
              <a:pathLst>
                <a:path w="407035" h="384175">
                  <a:moveTo>
                    <a:pt x="225780" y="0"/>
                  </a:moveTo>
                  <a:lnTo>
                    <a:pt x="200407" y="1522"/>
                  </a:lnTo>
                  <a:lnTo>
                    <a:pt x="175783" y="6161"/>
                  </a:lnTo>
                  <a:lnTo>
                    <a:pt x="151803" y="14021"/>
                  </a:lnTo>
                  <a:lnTo>
                    <a:pt x="128358" y="25209"/>
                  </a:lnTo>
                  <a:lnTo>
                    <a:pt x="128358" y="8026"/>
                  </a:lnTo>
                  <a:lnTo>
                    <a:pt x="121488" y="0"/>
                  </a:lnTo>
                  <a:lnTo>
                    <a:pt x="18338" y="0"/>
                  </a:lnTo>
                  <a:lnTo>
                    <a:pt x="9169" y="0"/>
                  </a:lnTo>
                  <a:lnTo>
                    <a:pt x="0" y="6883"/>
                  </a:lnTo>
                  <a:lnTo>
                    <a:pt x="0" y="365607"/>
                  </a:lnTo>
                  <a:lnTo>
                    <a:pt x="1415" y="372339"/>
                  </a:lnTo>
                  <a:lnTo>
                    <a:pt x="5302" y="378209"/>
                  </a:lnTo>
                  <a:lnTo>
                    <a:pt x="11122" y="382359"/>
                  </a:lnTo>
                  <a:lnTo>
                    <a:pt x="18338" y="383933"/>
                  </a:lnTo>
                  <a:lnTo>
                    <a:pt x="134099" y="383933"/>
                  </a:lnTo>
                  <a:lnTo>
                    <a:pt x="140833" y="382520"/>
                  </a:lnTo>
                  <a:lnTo>
                    <a:pt x="146707" y="378637"/>
                  </a:lnTo>
                  <a:lnTo>
                    <a:pt x="150862" y="372821"/>
                  </a:lnTo>
                  <a:lnTo>
                    <a:pt x="152438" y="365607"/>
                  </a:lnTo>
                  <a:lnTo>
                    <a:pt x="152438" y="240677"/>
                  </a:lnTo>
                  <a:lnTo>
                    <a:pt x="154569" y="209302"/>
                  </a:lnTo>
                  <a:lnTo>
                    <a:pt x="162609" y="180506"/>
                  </a:lnTo>
                  <a:lnTo>
                    <a:pt x="179028" y="159447"/>
                  </a:lnTo>
                  <a:lnTo>
                    <a:pt x="206298" y="151282"/>
                  </a:lnTo>
                  <a:lnTo>
                    <a:pt x="226412" y="155885"/>
                  </a:lnTo>
                  <a:lnTo>
                    <a:pt x="240830" y="168332"/>
                  </a:lnTo>
                  <a:lnTo>
                    <a:pt x="250304" y="186579"/>
                  </a:lnTo>
                  <a:lnTo>
                    <a:pt x="255587" y="208584"/>
                  </a:lnTo>
                  <a:lnTo>
                    <a:pt x="256730" y="217754"/>
                  </a:lnTo>
                  <a:lnTo>
                    <a:pt x="263613" y="223481"/>
                  </a:lnTo>
                  <a:lnTo>
                    <a:pt x="287680" y="205155"/>
                  </a:lnTo>
                  <a:lnTo>
                    <a:pt x="277829" y="167186"/>
                  </a:lnTo>
                  <a:lnTo>
                    <a:pt x="260457" y="139536"/>
                  </a:lnTo>
                  <a:lnTo>
                    <a:pt x="235781" y="122632"/>
                  </a:lnTo>
                  <a:lnTo>
                    <a:pt x="204012" y="116903"/>
                  </a:lnTo>
                  <a:lnTo>
                    <a:pt x="166709" y="125284"/>
                  </a:lnTo>
                  <a:lnTo>
                    <a:pt x="139398" y="149567"/>
                  </a:lnTo>
                  <a:lnTo>
                    <a:pt x="122616" y="188462"/>
                  </a:lnTo>
                  <a:lnTo>
                    <a:pt x="116903" y="240677"/>
                  </a:lnTo>
                  <a:lnTo>
                    <a:pt x="116903" y="347268"/>
                  </a:lnTo>
                  <a:lnTo>
                    <a:pt x="34378" y="347268"/>
                  </a:lnTo>
                  <a:lnTo>
                    <a:pt x="34378" y="35521"/>
                  </a:lnTo>
                  <a:lnTo>
                    <a:pt x="92837" y="35521"/>
                  </a:lnTo>
                  <a:lnTo>
                    <a:pt x="92837" y="63030"/>
                  </a:lnTo>
                  <a:lnTo>
                    <a:pt x="93980" y="68770"/>
                  </a:lnTo>
                  <a:lnTo>
                    <a:pt x="98564" y="72199"/>
                  </a:lnTo>
                  <a:lnTo>
                    <a:pt x="105448" y="74498"/>
                  </a:lnTo>
                  <a:lnTo>
                    <a:pt x="112318" y="74498"/>
                  </a:lnTo>
                  <a:lnTo>
                    <a:pt x="119189" y="72199"/>
                  </a:lnTo>
                  <a:lnTo>
                    <a:pt x="142761" y="56315"/>
                  </a:lnTo>
                  <a:lnTo>
                    <a:pt x="168479" y="44835"/>
                  </a:lnTo>
                  <a:lnTo>
                    <a:pt x="195915" y="37868"/>
                  </a:lnTo>
                  <a:lnTo>
                    <a:pt x="224637" y="35521"/>
                  </a:lnTo>
                  <a:lnTo>
                    <a:pt x="278069" y="45003"/>
                  </a:lnTo>
                  <a:lnTo>
                    <a:pt x="318956" y="70660"/>
                  </a:lnTo>
                  <a:lnTo>
                    <a:pt x="347684" y="108309"/>
                  </a:lnTo>
                  <a:lnTo>
                    <a:pt x="364639" y="153769"/>
                  </a:lnTo>
                  <a:lnTo>
                    <a:pt x="370205" y="202857"/>
                  </a:lnTo>
                  <a:lnTo>
                    <a:pt x="370205" y="347268"/>
                  </a:lnTo>
                  <a:lnTo>
                    <a:pt x="287680" y="347268"/>
                  </a:lnTo>
                  <a:lnTo>
                    <a:pt x="287680" y="280797"/>
                  </a:lnTo>
                  <a:lnTo>
                    <a:pt x="280797" y="273913"/>
                  </a:lnTo>
                  <a:lnTo>
                    <a:pt x="262458" y="273913"/>
                  </a:lnTo>
                  <a:lnTo>
                    <a:pt x="255587" y="280797"/>
                  </a:lnTo>
                  <a:lnTo>
                    <a:pt x="255587" y="373621"/>
                  </a:lnTo>
                  <a:lnTo>
                    <a:pt x="262458" y="381647"/>
                  </a:lnTo>
                  <a:lnTo>
                    <a:pt x="398856" y="381647"/>
                  </a:lnTo>
                  <a:lnTo>
                    <a:pt x="406869" y="374777"/>
                  </a:lnTo>
                  <a:lnTo>
                    <a:pt x="406869" y="200558"/>
                  </a:lnTo>
                  <a:lnTo>
                    <a:pt x="402493" y="151919"/>
                  </a:lnTo>
                  <a:lnTo>
                    <a:pt x="389816" y="108673"/>
                  </a:lnTo>
                  <a:lnTo>
                    <a:pt x="369521" y="71582"/>
                  </a:lnTo>
                  <a:lnTo>
                    <a:pt x="342289" y="41407"/>
                  </a:lnTo>
                  <a:lnTo>
                    <a:pt x="308801" y="18911"/>
                  </a:lnTo>
                  <a:lnTo>
                    <a:pt x="269737" y="4854"/>
                  </a:lnTo>
                  <a:lnTo>
                    <a:pt x="22578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/>
          <p:nvPr/>
        </p:nvSpPr>
        <p:spPr>
          <a:xfrm>
            <a:off x="723900" y="3133940"/>
            <a:ext cx="5187950" cy="28575"/>
          </a:xfrm>
          <a:custGeom>
            <a:avLst/>
            <a:gdLst/>
            <a:ahLst/>
            <a:cxnLst/>
            <a:rect l="l" t="t" r="r" b="b"/>
            <a:pathLst>
              <a:path w="5187950" h="28575">
                <a:moveTo>
                  <a:pt x="5187632" y="0"/>
                </a:moveTo>
                <a:lnTo>
                  <a:pt x="0" y="0"/>
                </a:lnTo>
                <a:lnTo>
                  <a:pt x="0" y="28575"/>
                </a:lnTo>
                <a:lnTo>
                  <a:pt x="5187632" y="28575"/>
                </a:lnTo>
                <a:lnTo>
                  <a:pt x="5187632" y="0"/>
                </a:lnTo>
                <a:close/>
              </a:path>
            </a:pathLst>
          </a:custGeom>
          <a:solidFill>
            <a:srgbClr val="FFAB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895776" y="3842499"/>
            <a:ext cx="7177405" cy="640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4000" spc="240" dirty="0">
                <a:solidFill>
                  <a:srgbClr val="FFB60A"/>
                </a:solidFill>
                <a:latin typeface="Verdana"/>
                <a:cs typeface="Verdana"/>
              </a:rPr>
              <a:t>D</a:t>
            </a:r>
            <a:r>
              <a:rPr sz="4000" spc="100" dirty="0">
                <a:solidFill>
                  <a:srgbClr val="FFB60A"/>
                </a:solidFill>
                <a:latin typeface="Verdana"/>
                <a:cs typeface="Verdana"/>
              </a:rPr>
              <a:t>o</a:t>
            </a:r>
            <a:r>
              <a:rPr sz="4000" spc="-355" dirty="0">
                <a:solidFill>
                  <a:srgbClr val="FFB60A"/>
                </a:solidFill>
                <a:latin typeface="Verdana"/>
                <a:cs typeface="Verdana"/>
              </a:rPr>
              <a:t> </a:t>
            </a:r>
            <a:r>
              <a:rPr sz="4000" spc="-250" dirty="0">
                <a:solidFill>
                  <a:srgbClr val="FFB60A"/>
                </a:solidFill>
                <a:latin typeface="Verdana"/>
                <a:cs typeface="Verdana"/>
              </a:rPr>
              <a:t>y</a:t>
            </a:r>
            <a:r>
              <a:rPr sz="4000" spc="95" dirty="0">
                <a:solidFill>
                  <a:srgbClr val="FFB60A"/>
                </a:solidFill>
                <a:latin typeface="Verdana"/>
                <a:cs typeface="Verdana"/>
              </a:rPr>
              <a:t>o</a:t>
            </a:r>
            <a:r>
              <a:rPr sz="4000" spc="175" dirty="0">
                <a:solidFill>
                  <a:srgbClr val="FFB60A"/>
                </a:solidFill>
                <a:latin typeface="Verdana"/>
                <a:cs typeface="Verdana"/>
              </a:rPr>
              <a:t>u</a:t>
            </a:r>
            <a:r>
              <a:rPr sz="4000" spc="-355" dirty="0">
                <a:solidFill>
                  <a:srgbClr val="FFB60A"/>
                </a:solidFill>
                <a:latin typeface="Verdana"/>
                <a:cs typeface="Verdana"/>
              </a:rPr>
              <a:t> </a:t>
            </a:r>
            <a:r>
              <a:rPr sz="4000" spc="185" dirty="0">
                <a:solidFill>
                  <a:srgbClr val="FFB60A"/>
                </a:solidFill>
                <a:latin typeface="Verdana"/>
                <a:cs typeface="Verdana"/>
              </a:rPr>
              <a:t>h</a:t>
            </a:r>
            <a:r>
              <a:rPr sz="4000" spc="-70" dirty="0">
                <a:solidFill>
                  <a:srgbClr val="FFB60A"/>
                </a:solidFill>
                <a:latin typeface="Verdana"/>
                <a:cs typeface="Verdana"/>
              </a:rPr>
              <a:t>a</a:t>
            </a:r>
            <a:r>
              <a:rPr sz="4000" spc="-250" dirty="0">
                <a:solidFill>
                  <a:srgbClr val="FFB60A"/>
                </a:solidFill>
                <a:latin typeface="Verdana"/>
                <a:cs typeface="Verdana"/>
              </a:rPr>
              <a:t>v</a:t>
            </a:r>
            <a:r>
              <a:rPr sz="4000" spc="50" dirty="0">
                <a:solidFill>
                  <a:srgbClr val="FFB60A"/>
                </a:solidFill>
                <a:latin typeface="Verdana"/>
                <a:cs typeface="Verdana"/>
              </a:rPr>
              <a:t>e</a:t>
            </a:r>
            <a:r>
              <a:rPr sz="4000" spc="-355" dirty="0">
                <a:solidFill>
                  <a:srgbClr val="FFB60A"/>
                </a:solidFill>
                <a:latin typeface="Verdana"/>
                <a:cs typeface="Verdana"/>
              </a:rPr>
              <a:t> </a:t>
            </a:r>
            <a:r>
              <a:rPr sz="4000" spc="-30" dirty="0">
                <a:solidFill>
                  <a:srgbClr val="FFB60A"/>
                </a:solidFill>
                <a:latin typeface="Verdana"/>
                <a:cs typeface="Verdana"/>
              </a:rPr>
              <a:t>a</a:t>
            </a:r>
            <a:r>
              <a:rPr sz="4000" spc="145" dirty="0">
                <a:solidFill>
                  <a:srgbClr val="FFB60A"/>
                </a:solidFill>
                <a:latin typeface="Verdana"/>
                <a:cs typeface="Verdana"/>
              </a:rPr>
              <a:t>n</a:t>
            </a:r>
            <a:r>
              <a:rPr sz="4000" spc="-185" dirty="0">
                <a:solidFill>
                  <a:srgbClr val="FFB60A"/>
                </a:solidFill>
                <a:latin typeface="Verdana"/>
                <a:cs typeface="Verdana"/>
              </a:rPr>
              <a:t>y</a:t>
            </a:r>
            <a:r>
              <a:rPr sz="4000" spc="-355" dirty="0">
                <a:solidFill>
                  <a:srgbClr val="FFB60A"/>
                </a:solidFill>
                <a:latin typeface="Verdana"/>
                <a:cs typeface="Verdana"/>
              </a:rPr>
              <a:t> </a:t>
            </a:r>
            <a:r>
              <a:rPr sz="4000" spc="235" dirty="0">
                <a:solidFill>
                  <a:srgbClr val="FFB60A"/>
                </a:solidFill>
                <a:latin typeface="Verdana"/>
                <a:cs typeface="Verdana"/>
              </a:rPr>
              <a:t>q</a:t>
            </a:r>
            <a:r>
              <a:rPr sz="4000" spc="170" dirty="0">
                <a:solidFill>
                  <a:srgbClr val="FFB60A"/>
                </a:solidFill>
                <a:latin typeface="Verdana"/>
                <a:cs typeface="Verdana"/>
              </a:rPr>
              <a:t>u</a:t>
            </a:r>
            <a:r>
              <a:rPr sz="4000" spc="45" dirty="0">
                <a:solidFill>
                  <a:srgbClr val="FFB60A"/>
                </a:solidFill>
                <a:latin typeface="Verdana"/>
                <a:cs typeface="Verdana"/>
              </a:rPr>
              <a:t>e</a:t>
            </a:r>
            <a:r>
              <a:rPr sz="4000" spc="-125" dirty="0">
                <a:solidFill>
                  <a:srgbClr val="FFB60A"/>
                </a:solidFill>
                <a:latin typeface="Verdana"/>
                <a:cs typeface="Verdana"/>
              </a:rPr>
              <a:t>s</a:t>
            </a:r>
            <a:r>
              <a:rPr sz="4000" spc="55" dirty="0">
                <a:solidFill>
                  <a:srgbClr val="FFB60A"/>
                </a:solidFill>
                <a:latin typeface="Verdana"/>
                <a:cs typeface="Verdana"/>
              </a:rPr>
              <a:t>t</a:t>
            </a:r>
            <a:r>
              <a:rPr sz="4000" spc="-20" dirty="0">
                <a:solidFill>
                  <a:srgbClr val="FFB60A"/>
                </a:solidFill>
                <a:latin typeface="Verdana"/>
                <a:cs typeface="Verdana"/>
              </a:rPr>
              <a:t>i</a:t>
            </a:r>
            <a:r>
              <a:rPr sz="4000" spc="95" dirty="0">
                <a:solidFill>
                  <a:srgbClr val="FFB60A"/>
                </a:solidFill>
                <a:latin typeface="Verdana"/>
                <a:cs typeface="Verdana"/>
              </a:rPr>
              <a:t>o</a:t>
            </a:r>
            <a:r>
              <a:rPr sz="4000" spc="185" dirty="0">
                <a:solidFill>
                  <a:srgbClr val="FFB60A"/>
                </a:solidFill>
                <a:latin typeface="Verdana"/>
                <a:cs typeface="Verdana"/>
              </a:rPr>
              <a:t>n</a:t>
            </a:r>
            <a:r>
              <a:rPr sz="4000" spc="-195" dirty="0">
                <a:solidFill>
                  <a:srgbClr val="FFB60A"/>
                </a:solidFill>
                <a:latin typeface="Verdana"/>
                <a:cs typeface="Verdana"/>
              </a:rPr>
              <a:t>s</a:t>
            </a:r>
            <a:r>
              <a:rPr sz="4000" spc="100" dirty="0">
                <a:solidFill>
                  <a:srgbClr val="FFB60A"/>
                </a:solidFill>
                <a:latin typeface="Verdana"/>
                <a:cs typeface="Verdana"/>
              </a:rPr>
              <a:t>?</a:t>
            </a:r>
            <a:endParaRPr sz="4000">
              <a:latin typeface="Verdana"/>
              <a:cs typeface="Verdana"/>
            </a:endParaRPr>
          </a:p>
        </p:txBody>
      </p:sp>
      <p:pic>
        <p:nvPicPr>
          <p:cNvPr id="13" name="object 1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03860" y="381000"/>
            <a:ext cx="11734799" cy="2781299"/>
          </a:xfrm>
          <a:prstGeom prst="rect">
            <a:avLst/>
          </a:prstGeom>
        </p:spPr>
      </p:pic>
      <p:grpSp>
        <p:nvGrpSpPr>
          <p:cNvPr id="14" name="object 14"/>
          <p:cNvGrpSpPr/>
          <p:nvPr/>
        </p:nvGrpSpPr>
        <p:grpSpPr>
          <a:xfrm>
            <a:off x="7082269" y="5648318"/>
            <a:ext cx="6083935" cy="4638675"/>
            <a:chOff x="7082269" y="5648318"/>
            <a:chExt cx="6083935" cy="4638675"/>
          </a:xfrm>
        </p:grpSpPr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508301" y="5648318"/>
              <a:ext cx="4657724" cy="4638673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082269" y="6452944"/>
              <a:ext cx="4657724" cy="383405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</TotalTime>
  <Words>384</Words>
  <Application>Microsoft Office PowerPoint</Application>
  <PresentationFormat>Custom</PresentationFormat>
  <Paragraphs>36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Calibri</vt:lpstr>
      <vt:lpstr>Tahoma</vt:lpstr>
      <vt:lpstr>Verdana</vt:lpstr>
      <vt:lpstr>Office Theme</vt:lpstr>
      <vt:lpstr>United Institute of Technology</vt:lpstr>
      <vt:lpstr>Introduction to Tic Tac Toe</vt:lpstr>
      <vt:lpstr>Existing Systems: A look at the past</vt:lpstr>
      <vt:lpstr>Object Oriented Design</vt:lpstr>
      <vt:lpstr>Game Rules Overview</vt:lpstr>
      <vt:lpstr>Basic Strategies</vt:lpstr>
      <vt:lpstr>Flow chat</vt:lpstr>
      <vt:lpstr>Future scope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AMOL SINGH</cp:lastModifiedBy>
  <cp:revision>1</cp:revision>
  <dcterms:created xsi:type="dcterms:W3CDTF">2024-09-20T14:08:44Z</dcterms:created>
  <dcterms:modified xsi:type="dcterms:W3CDTF">2024-09-20T16:45:25Z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2024-09-20T00:00:00Z</vt:filetime>
  </property>
  <property fmtid="{D5CDD505-2E9C-101B-9397-08002B2CF9AE}" pid="3" name="Creator">
    <vt:lpwstr>Chromium</vt:lpwstr>
  </property>
  <property fmtid="{D5CDD505-2E9C-101B-9397-08002B2CF9AE}" pid="4" name="LastSaved">
    <vt:filetime>2024-09-20T00:00:00Z</vt:filetime>
  </property>
</Properties>
</file>